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Kanit SemiBold" pitchFamily="2" charset="-34"/>
      <p:bold r:id="rId11"/>
      <p:boldItalic r:id="rId12"/>
    </p:embeddedFont>
    <p:embeddedFont>
      <p:font typeface="Numans" panose="02000503000000020004" pitchFamily="2" charset="0"/>
      <p:regular r:id="rId13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038"/>
    <a:srgbClr val="005131"/>
    <a:srgbClr val="93C01F"/>
    <a:srgbClr val="018ED4"/>
    <a:srgbClr val="FAFAFA"/>
    <a:srgbClr val="0F2F56"/>
    <a:srgbClr val="FE48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524000" y="4341584"/>
            <a:ext cx="9144000" cy="696687"/>
          </a:xfr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rgbClr val="193038"/>
                </a:solidFill>
              </a:defRPr>
            </a:lvl1pPr>
          </a:lstStyle>
          <a:p>
            <a:r>
              <a:rPr lang="pt-BR" sz="2000" dirty="0">
                <a:solidFill>
                  <a:srgbClr val="0F2F56"/>
                </a:solidFill>
              </a:rPr>
              <a:t>Nome palestrante Nome palestrante Nome palestrante Nome palestrante Nome palestrante Nome palestrante Nome palestrante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2062" y="2808288"/>
            <a:ext cx="9667876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313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312228" y="653143"/>
            <a:ext cx="604315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119084"/>
            <a:ext cx="3659641" cy="41159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38200" y="653143"/>
            <a:ext cx="3661229" cy="1248228"/>
          </a:xfrm>
        </p:spPr>
        <p:txBody>
          <a:bodyPr>
            <a:normAutofit/>
          </a:bodyPr>
          <a:lstStyle>
            <a:lvl1pPr>
              <a:defRPr lang="pt-BR" sz="3200" dirty="0"/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6" name="Espaço Reservado para Texto 6">
            <a:extLst>
              <a:ext uri="{FF2B5EF4-FFF2-40B4-BE49-F238E27FC236}">
                <a16:creationId xmlns:a16="http://schemas.microsoft.com/office/drawing/2014/main" id="{898B0921-3B78-460E-A881-CE5A8AB8FE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12228" y="5809957"/>
            <a:ext cx="6039983" cy="71745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31010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08886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325145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74743" y="365125"/>
            <a:ext cx="200297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3152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242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0F2F56"/>
                </a:solidFill>
              </a:defRPr>
            </a:lvl1pPr>
            <a:lvl2pPr>
              <a:defRPr sz="2400">
                <a:solidFill>
                  <a:srgbClr val="0F2F56"/>
                </a:solidFill>
              </a:defRPr>
            </a:lvl2pPr>
            <a:lvl3pPr>
              <a:defRPr sz="2000">
                <a:solidFill>
                  <a:srgbClr val="0F2F56"/>
                </a:solidFill>
              </a:defRPr>
            </a:lvl3pPr>
            <a:lvl4pPr>
              <a:defRPr sz="1800">
                <a:solidFill>
                  <a:srgbClr val="0F2F56"/>
                </a:solidFill>
              </a:defRPr>
            </a:lvl4pPr>
            <a:lvl5pPr>
              <a:defRPr sz="1800">
                <a:solidFill>
                  <a:srgbClr val="0F2F56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43633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C4DC8-9879-4D93-B2B3-3C65491C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90839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167895"/>
            <a:ext cx="9270093" cy="259339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3986140"/>
            <a:ext cx="9270093" cy="1363806"/>
          </a:xfrm>
        </p:spPr>
        <p:txBody>
          <a:bodyPr/>
          <a:lstStyle>
            <a:lvl1pPr marL="0" indent="0">
              <a:buNone/>
              <a:defRPr sz="2400">
                <a:solidFill>
                  <a:srgbClr val="19303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1650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653143"/>
            <a:ext cx="4677229" cy="1248228"/>
          </a:xfrm>
        </p:spPr>
        <p:txBody>
          <a:bodyPr>
            <a:noAutofit/>
          </a:bodyPr>
          <a:lstStyle>
            <a:lvl1pPr>
              <a:defRPr lang="pt-BR" sz="3200" dirty="0"/>
            </a:lvl1pPr>
          </a:lstStyle>
          <a:p>
            <a:r>
              <a:rPr lang="pt-BR" dirty="0"/>
              <a:t>Clique para editar o título mestre Clique para editar o 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119085"/>
            <a:ext cx="4677229" cy="411593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676571" y="2119085"/>
            <a:ext cx="4677229" cy="411593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B60DE1F2-9FA8-4C9E-851A-A5CC02DE5E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77025" y="622300"/>
            <a:ext cx="3479849" cy="1279525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2565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2037556"/>
            <a:ext cx="4805961" cy="751039"/>
          </a:xfrm>
        </p:spPr>
        <p:txBody>
          <a:bodyPr anchor="b">
            <a:normAutofit/>
          </a:bodyPr>
          <a:lstStyle>
            <a:lvl1pPr marL="0" indent="0">
              <a:buNone/>
              <a:defRPr sz="2400" b="1" i="0">
                <a:latin typeface="Kanit SemiBold" pitchFamily="2" charset="-34"/>
                <a:cs typeface="Kanit SemiBold" pitchFamily="2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861468"/>
            <a:ext cx="4805961" cy="335869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524171" y="2037556"/>
            <a:ext cx="4829629" cy="751039"/>
          </a:xfrm>
        </p:spPr>
        <p:txBody>
          <a:bodyPr anchor="b">
            <a:normAutofit/>
          </a:bodyPr>
          <a:lstStyle>
            <a:lvl1pPr marL="0" indent="0">
              <a:buNone/>
              <a:defRPr sz="2400" b="1" i="0">
                <a:latin typeface="Kanit SemiBold" pitchFamily="2" charset="-34"/>
                <a:cs typeface="Kanit SemiBold" pitchFamily="2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524171" y="2861468"/>
            <a:ext cx="4829629" cy="335869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653143"/>
            <a:ext cx="4807549" cy="1248228"/>
          </a:xfrm>
        </p:spPr>
        <p:txBody>
          <a:bodyPr>
            <a:noAutofit/>
          </a:bodyPr>
          <a:lstStyle>
            <a:lvl1pPr>
              <a:defRPr lang="pt-BR" sz="3200" dirty="0"/>
            </a:lvl1pPr>
          </a:lstStyle>
          <a:p>
            <a:r>
              <a:rPr lang="pt-BR" dirty="0"/>
              <a:t>Clique para editar o título </a:t>
            </a:r>
            <a:r>
              <a:rPr lang="pt-BR" dirty="0" err="1"/>
              <a:t>mestreClique</a:t>
            </a:r>
            <a:r>
              <a:rPr lang="pt-BR" dirty="0"/>
              <a:t> para editar o título</a:t>
            </a:r>
          </a:p>
        </p:txBody>
      </p:sp>
      <p:sp>
        <p:nvSpPr>
          <p:cNvPr id="11" name="Espaço Reservado para Texto 6">
            <a:extLst>
              <a:ext uri="{FF2B5EF4-FFF2-40B4-BE49-F238E27FC236}">
                <a16:creationId xmlns:a16="http://schemas.microsoft.com/office/drawing/2014/main" id="{475749A9-CA67-4A49-8FB5-7B1D634FC7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46253" y="622300"/>
            <a:ext cx="3610621" cy="1279525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28238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278257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57952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6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119084"/>
            <a:ext cx="3659641" cy="41159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838200" y="653143"/>
            <a:ext cx="3661229" cy="1248228"/>
          </a:xfrm>
        </p:spPr>
        <p:txBody>
          <a:bodyPr>
            <a:normAutofit/>
          </a:bodyPr>
          <a:lstStyle>
            <a:lvl1pPr>
              <a:defRPr lang="pt-BR" sz="3200" dirty="0"/>
            </a:lvl1pPr>
          </a:lstStyle>
          <a:p>
            <a:r>
              <a:rPr lang="pt-BR" dirty="0"/>
              <a:t>Clique para editar o título</a:t>
            </a:r>
          </a:p>
        </p:txBody>
      </p:sp>
      <p:sp>
        <p:nvSpPr>
          <p:cNvPr id="10" name="Espaço Reservado para Conteúdo 3"/>
          <p:cNvSpPr>
            <a:spLocks noGrp="1"/>
          </p:cNvSpPr>
          <p:nvPr>
            <p:ph sz="half" idx="10"/>
          </p:nvPr>
        </p:nvSpPr>
        <p:spPr>
          <a:xfrm>
            <a:off x="5312229" y="2119085"/>
            <a:ext cx="6041571" cy="411593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Texto 6">
            <a:extLst>
              <a:ext uri="{FF2B5EF4-FFF2-40B4-BE49-F238E27FC236}">
                <a16:creationId xmlns:a16="http://schemas.microsoft.com/office/drawing/2014/main" id="{79689D10-6AFF-4ED5-B579-905040F536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12229" y="622300"/>
            <a:ext cx="6041571" cy="1279525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85052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85008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05131"/>
          </a:solidFill>
          <a:latin typeface="Kanit SemiBold" pitchFamily="2" charset="-34"/>
          <a:ea typeface="+mj-ea"/>
          <a:cs typeface="Kanit SemiBold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193038"/>
          </a:solidFill>
          <a:latin typeface="Numans" panose="02000503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93038"/>
          </a:solidFill>
          <a:latin typeface="Numans" panose="02000503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93038"/>
          </a:solidFill>
          <a:latin typeface="Numans" panose="02000503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93038"/>
          </a:solidFill>
          <a:latin typeface="Numans" panose="02000503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93038"/>
          </a:solidFill>
          <a:latin typeface="Numans" panose="02000503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806695"/>
            <a:ext cx="9144000" cy="696687"/>
          </a:xfrm>
        </p:spPr>
        <p:txBody>
          <a:bodyPr>
            <a:normAutofit fontScale="92500"/>
          </a:bodyPr>
          <a:lstStyle/>
          <a:p>
            <a:r>
              <a:rPr lang="pt-BR" sz="2000" dirty="0"/>
              <a:t>Nome palestrante Nome palestrante Nome palestrante Nome palestrante Nome palestrante Nome palestrante Nome palestrante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2062" y="2936849"/>
            <a:ext cx="9667876" cy="1869846"/>
          </a:xfrm>
        </p:spPr>
        <p:txBody>
          <a:bodyPr>
            <a:normAutofit/>
          </a:bodyPr>
          <a:lstStyle/>
          <a:p>
            <a:r>
              <a:rPr lang="pt-BR" dirty="0">
                <a:latin typeface="+mj-lt"/>
              </a:rPr>
              <a:t>Título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Título</a:t>
            </a:r>
            <a:r>
              <a:rPr lang="pt-B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645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744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995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Texto 6">
            <a:extLst>
              <a:ext uri="{FF2B5EF4-FFF2-40B4-BE49-F238E27FC236}">
                <a16:creationId xmlns:a16="http://schemas.microsoft.com/office/drawing/2014/main" id="{41BB368C-D6E9-4BBA-9F4F-F7AE763E7A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77025" y="622300"/>
            <a:ext cx="3479849" cy="1279525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1183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BB57D47F-2259-450D-8C83-6301C0F24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46253" y="622300"/>
            <a:ext cx="3610621" cy="1279525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73487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621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82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Texto 6">
            <a:extLst>
              <a:ext uri="{FF2B5EF4-FFF2-40B4-BE49-F238E27FC236}">
                <a16:creationId xmlns:a16="http://schemas.microsoft.com/office/drawing/2014/main" id="{A45EB7F9-8E89-4359-A4F8-DBC1446D84DB}"/>
              </a:ext>
            </a:extLst>
          </p:cNvPr>
          <p:cNvSpPr txBox="1">
            <a:spLocks/>
          </p:cNvSpPr>
          <p:nvPr/>
        </p:nvSpPr>
        <p:spPr>
          <a:xfrm>
            <a:off x="5312229" y="622300"/>
            <a:ext cx="6041571" cy="1279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193038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93038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93038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93038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93038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8087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Espaço Reservado para Tex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Texto 6">
            <a:extLst>
              <a:ext uri="{FF2B5EF4-FFF2-40B4-BE49-F238E27FC236}">
                <a16:creationId xmlns:a16="http://schemas.microsoft.com/office/drawing/2014/main" id="{2FE5BDDA-1A89-45E8-9171-C6B14A22E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12228" y="5771075"/>
            <a:ext cx="6039984" cy="742267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050873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Kanit SemiBold"/>
        <a:ea typeface="DejaVu Sans"/>
        <a:cs typeface="DejaVu Sans"/>
      </a:majorFont>
      <a:minorFont>
        <a:latin typeface="Numans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64</Words>
  <Application>Microsoft Office PowerPoint</Application>
  <PresentationFormat>Widescreen</PresentationFormat>
  <Paragraphs>6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DejaVu Sans</vt:lpstr>
      <vt:lpstr>Arial</vt:lpstr>
      <vt:lpstr>Kanit SemiBold</vt:lpstr>
      <vt:lpstr>Numans</vt:lpstr>
      <vt:lpstr>Tema do Office</vt:lpstr>
      <vt:lpstr>Título Título Título Título Título Título Título Título Título Título Título Título Título Título Título Título Título Título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Thamires Mayara Pereira</dc:creator>
  <cp:lastModifiedBy>Thamires</cp:lastModifiedBy>
  <cp:revision>13</cp:revision>
  <dcterms:created xsi:type="dcterms:W3CDTF">2022-10-17T12:37:17Z</dcterms:created>
  <dcterms:modified xsi:type="dcterms:W3CDTF">2026-07-15T18:53:46Z</dcterms:modified>
</cp:coreProperties>
</file>