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7" r:id="rId2"/>
  </p:sldIdLst>
  <p:sldSz cx="32399288" cy="43200638"/>
  <p:notesSz cx="6797675" cy="9926638"/>
  <p:defaultTextStyle>
    <a:defPPr>
      <a:defRPr lang="pt-BR"/>
    </a:defPPr>
    <a:lvl1pPr marL="0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3962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7925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1888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5851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69813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3776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697740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1703" algn="l" defTabSz="3627925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A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/>
  </p:normalViewPr>
  <p:slideViewPr>
    <p:cSldViewPr snapToGrid="0">
      <p:cViewPr varScale="1">
        <p:scale>
          <a:sx n="14" d="100"/>
          <a:sy n="14" d="100"/>
        </p:scale>
        <p:origin x="1584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75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9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139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77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98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29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45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612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683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12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117FC-D916-46D4-BED0-92E53114655E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CC789-C194-4980-A125-CB05A7130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56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4;p1"/>
          <p:cNvSpPr/>
          <p:nvPr/>
        </p:nvSpPr>
        <p:spPr>
          <a:xfrm rot="5400000">
            <a:off x="1781695" y="32630362"/>
            <a:ext cx="902427" cy="78163"/>
          </a:xfrm>
          <a:custGeom>
            <a:avLst/>
            <a:gdLst/>
            <a:ahLst/>
            <a:cxnLst/>
            <a:rect l="l" t="t" r="r" b="b"/>
            <a:pathLst>
              <a:path w="806450" h="69850" extrusionOk="0">
                <a:moveTo>
                  <a:pt x="515620" y="0"/>
                </a:moveTo>
                <a:lnTo>
                  <a:pt x="0" y="0"/>
                </a:lnTo>
                <a:lnTo>
                  <a:pt x="0" y="69850"/>
                </a:lnTo>
                <a:lnTo>
                  <a:pt x="806450" y="69850"/>
                </a:lnTo>
                <a:lnTo>
                  <a:pt x="80645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</p:sp>
      <p:sp>
        <p:nvSpPr>
          <p:cNvPr id="15" name="Google Shape;91;p1"/>
          <p:cNvSpPr txBox="1"/>
          <p:nvPr/>
        </p:nvSpPr>
        <p:spPr>
          <a:xfrm>
            <a:off x="3363299" y="13557046"/>
            <a:ext cx="12109091" cy="2372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ts val="5000"/>
              </a:lnSpc>
            </a:pPr>
            <a:r>
              <a:rPr lang="en-US" sz="3600" b="1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Resumo</a:t>
            </a:r>
            <a:r>
              <a:rPr lang="en-US" sz="36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: 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resumo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de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sua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pesquisa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Alinhamento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justificado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pt-BR" sz="3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 aqui o resumo de sua pesquisa. Alinhamento justificado. Digite aqui o resumo de sua pesquisa. Alinhamento justificado. </a:t>
            </a:r>
          </a:p>
          <a:p>
            <a:pPr lvl="0" algn="just">
              <a:lnSpc>
                <a:spcPts val="5000"/>
              </a:lnSpc>
            </a:pP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r>
              <a:rPr lang="en-US" sz="3600" b="1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Palavras-chave</a:t>
            </a:r>
            <a:r>
              <a:rPr lang="en-US" sz="36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: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Palavra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1.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Palavra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2.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Palavra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3.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Palavra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4.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r>
              <a:rPr lang="en-US" sz="3600" b="1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endParaRPr lang="en-US" sz="3600" b="1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Introdução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r>
              <a:rPr lang="en-US" sz="3600" b="1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algn="just" rtl="0">
              <a:lnSpc>
                <a:spcPts val="5000"/>
              </a:lnSpc>
              <a:spcAft>
                <a:spcPts val="0"/>
              </a:spcAft>
              <a:buNone/>
            </a:pP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aqui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o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texto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Metodologia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. 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91;p1"/>
          <p:cNvSpPr txBox="1"/>
          <p:nvPr/>
        </p:nvSpPr>
        <p:spPr>
          <a:xfrm>
            <a:off x="16926898" y="13557045"/>
            <a:ext cx="12109092" cy="22442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ts val="5000"/>
              </a:lnSpc>
            </a:pPr>
            <a:r>
              <a:rPr lang="pt-BR" sz="3600" b="1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Resultados e Discussão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ts val="5000"/>
              </a:lnSpc>
            </a:pPr>
            <a:r>
              <a:rPr lang="pt-BR" sz="3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Digite aqui o texto dos Resultados e Discussão. </a:t>
            </a:r>
          </a:p>
          <a:p>
            <a:pPr lvl="0" algn="just">
              <a:lnSpc>
                <a:spcPts val="5000"/>
              </a:lnSpc>
            </a:pPr>
            <a:endParaRPr lang="pt-BR" sz="3600" dirty="0"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lvl="0" algn="just">
              <a:lnSpc>
                <a:spcPts val="5000"/>
              </a:lnSpc>
            </a:pPr>
            <a:r>
              <a:rPr lang="pt-BR" sz="3600" b="1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Conclusão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ts val="5000"/>
              </a:lnSpc>
            </a:pPr>
            <a:r>
              <a:rPr lang="pt-BR" sz="3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Digite aqui o texto da Conclusão.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ts val="5000"/>
              </a:lnSpc>
            </a:pPr>
            <a:endParaRPr lang="pt-BR" sz="3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lvl="0" algn="just">
              <a:lnSpc>
                <a:spcPts val="5000"/>
              </a:lnSpc>
            </a:pPr>
            <a:r>
              <a:rPr lang="pt-BR" sz="3600" b="1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Referências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ts val="5000"/>
              </a:lnSpc>
            </a:pPr>
            <a:r>
              <a:rPr lang="pt-BR" sz="3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Digite aqui as Referências. Digite aqui as Referências. Digite aqui as Referências. Digite aqui as Referências. Digite aqui as Referências. D</a:t>
            </a:r>
          </a:p>
        </p:txBody>
      </p:sp>
      <p:sp>
        <p:nvSpPr>
          <p:cNvPr id="19" name="Título 3"/>
          <p:cNvSpPr txBox="1">
            <a:spLocks/>
          </p:cNvSpPr>
          <p:nvPr/>
        </p:nvSpPr>
        <p:spPr>
          <a:xfrm>
            <a:off x="2346501" y="9146930"/>
            <a:ext cx="27706286" cy="2733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5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AUTOR 1, AUTOR 2, AUTOR 3 (O NOME DOS AUTORES DEVE VIR EM LETRAS MAIÚSCULAS, CENTRALIZADO E EM FONTE ARIAL. O NOME DO AUTOR PRINCIPAL DEVE SER IDENTIFICADO COM UM ASTERISCO(*) </a:t>
            </a:r>
          </a:p>
        </p:txBody>
      </p:sp>
      <p:sp>
        <p:nvSpPr>
          <p:cNvPr id="20" name="Título 3"/>
          <p:cNvSpPr txBox="1">
            <a:spLocks/>
          </p:cNvSpPr>
          <p:nvPr/>
        </p:nvSpPr>
        <p:spPr>
          <a:xfrm>
            <a:off x="2346503" y="6095158"/>
            <a:ext cx="27706284" cy="3301246"/>
          </a:xfrm>
          <a:prstGeom prst="rect">
            <a:avLst/>
          </a:prstGeom>
        </p:spPr>
        <p:txBody>
          <a:bodyPr vert="horz" lIns="81283" tIns="40641" rIns="81283" bIns="40641" rtlCol="0" anchor="ctr">
            <a:noAutofit/>
          </a:bodyPr>
          <a:lstStyle>
            <a:lvl1pPr algn="l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5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7200" b="1" dirty="0">
                <a:latin typeface="Arial" panose="020B0604020202020204" pitchFamily="34" charset="0"/>
                <a:cs typeface="Arial" panose="020B0604020202020204" pitchFamily="34" charset="0"/>
              </a:rPr>
              <a:t>O TÍTULO DEVE VIR EM NEGRITO, EM LETRAS MAIÚSCULAS, CENTRALIZADO E EM FONTE ARIAL.</a:t>
            </a:r>
            <a:endParaRPr lang="pt-BR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ítulo 3"/>
          <p:cNvSpPr txBox="1">
            <a:spLocks/>
          </p:cNvSpPr>
          <p:nvPr/>
        </p:nvSpPr>
        <p:spPr>
          <a:xfrm>
            <a:off x="3779461" y="11819552"/>
            <a:ext cx="24840367" cy="1118265"/>
          </a:xfrm>
          <a:prstGeom prst="rect">
            <a:avLst/>
          </a:prstGeom>
        </p:spPr>
        <p:txBody>
          <a:bodyPr vert="horz" lIns="121924" tIns="60962" rIns="121924" bIns="60962" rtlCol="0" anchor="ctr">
            <a:noAutofit/>
          </a:bodyPr>
          <a:lstStyle>
            <a:lvl1pPr algn="l" defTabSz="21599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3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Nome da Universidade</a:t>
            </a:r>
          </a:p>
        </p:txBody>
      </p:sp>
    </p:spTree>
    <p:extLst>
      <p:ext uri="{BB962C8B-B14F-4D97-AF65-F5344CB8AC3E}">
        <p14:creationId xmlns:p14="http://schemas.microsoft.com/office/powerpoint/2010/main" val="35955404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779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Inter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autores local onde foi realizado o trabalho</dc:title>
  <dc:creator>Marcos Antônio dos Santos</dc:creator>
  <cp:lastModifiedBy>Thamires</cp:lastModifiedBy>
  <cp:revision>44</cp:revision>
  <cp:lastPrinted>2018-03-07T18:00:29Z</cp:lastPrinted>
  <dcterms:created xsi:type="dcterms:W3CDTF">2015-03-25T18:02:17Z</dcterms:created>
  <dcterms:modified xsi:type="dcterms:W3CDTF">2026-07-15T16:41:08Z</dcterms:modified>
</cp:coreProperties>
</file>