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handoutMasterIdLst>
    <p:handoutMasterId r:id="rId9"/>
  </p:handoutMasterIdLst>
  <p:sldIdLst>
    <p:sldId id="264" r:id="rId2"/>
    <p:sldId id="257" r:id="rId3"/>
    <p:sldId id="259" r:id="rId4"/>
    <p:sldId id="261" r:id="rId5"/>
    <p:sldId id="260" r:id="rId6"/>
    <p:sldId id="263" r:id="rId7"/>
    <p:sldId id="258" r:id="rId8"/>
  </p:sldIdLst>
  <p:sldSz cx="12192000" cy="6858000"/>
  <p:notesSz cx="6888163" cy="10018713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3638"/>
    <a:srgbClr val="373739"/>
    <a:srgbClr val="3AB5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63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26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AC4D85-C676-41B7-959A-153D80D01573}" type="datetimeFigureOut">
              <a:rPr lang="pt-BR" smtClean="0"/>
              <a:t>09/09/2026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D2E708-0AE7-4E57-A22C-CBE24437C5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0876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53837" y="2147457"/>
            <a:ext cx="9684327" cy="22860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53837" y="4599712"/>
            <a:ext cx="9684327" cy="741218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</p:spTree>
    <p:extLst>
      <p:ext uri="{BB962C8B-B14F-4D97-AF65-F5344CB8AC3E}">
        <p14:creationId xmlns:p14="http://schemas.microsoft.com/office/powerpoint/2010/main" val="319908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99321-E974-4DAB-A092-DF10F92338FB}" type="datetimeFigureOut">
              <a:rPr lang="pt-BR" smtClean="0"/>
              <a:t>09/09/2026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A509D-F2B2-4F47-BC7F-32C7F7664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3801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99321-E974-4DAB-A092-DF10F92338FB}" type="datetimeFigureOut">
              <a:rPr lang="pt-BR" smtClean="0"/>
              <a:t>09/09/2026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A509D-F2B2-4F47-BC7F-32C7F7664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1179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99321-E974-4DAB-A092-DF10F92338FB}" type="datetimeFigureOut">
              <a:rPr lang="pt-BR" smtClean="0"/>
              <a:t>09/09/2026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A509D-F2B2-4F47-BC7F-32C7F7664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4338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99321-E974-4DAB-A092-DF10F92338FB}" type="datetimeFigureOut">
              <a:rPr lang="pt-BR" smtClean="0"/>
              <a:t>09/09/2026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A509D-F2B2-4F47-BC7F-32C7F7664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0537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99321-E974-4DAB-A092-DF10F92338FB}" type="datetimeFigureOut">
              <a:rPr lang="pt-BR" smtClean="0"/>
              <a:t>09/09/2026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A509D-F2B2-4F47-BC7F-32C7F7664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7859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99321-E974-4DAB-A092-DF10F92338FB}" type="datetimeFigureOut">
              <a:rPr lang="pt-BR" smtClean="0"/>
              <a:t>09/09/2026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A509D-F2B2-4F47-BC7F-32C7F7664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9586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99321-E974-4DAB-A092-DF10F92338FB}" type="datetimeFigureOut">
              <a:rPr lang="pt-BR" smtClean="0"/>
              <a:t>09/09/2026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A509D-F2B2-4F47-BC7F-32C7F7664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8562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99321-E974-4DAB-A092-DF10F92338FB}" type="datetimeFigureOut">
              <a:rPr lang="pt-BR" smtClean="0"/>
              <a:t>09/09/2026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A509D-F2B2-4F47-BC7F-32C7F7664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810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99321-E974-4DAB-A092-DF10F92338FB}" type="datetimeFigureOut">
              <a:rPr lang="pt-BR" smtClean="0"/>
              <a:t>09/09/2026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A509D-F2B2-4F47-BC7F-32C7F7664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3296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99321-E974-4DAB-A092-DF10F92338FB}" type="datetimeFigureOut">
              <a:rPr lang="pt-BR" smtClean="0"/>
              <a:t>09/09/2026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A509D-F2B2-4F47-BC7F-32C7F7664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4731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99321-E974-4DAB-A092-DF10F92338FB}" type="datetimeFigureOut">
              <a:rPr lang="pt-BR" smtClean="0"/>
              <a:t>09/09/2026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A509D-F2B2-4F47-BC7F-32C7F7664F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6392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ítulo 16"/>
          <p:cNvSpPr>
            <a:spLocks noGrp="1"/>
          </p:cNvSpPr>
          <p:nvPr>
            <p:ph type="ctrTitle"/>
          </p:nvPr>
        </p:nvSpPr>
        <p:spPr>
          <a:xfrm>
            <a:off x="1625613" y="2471083"/>
            <a:ext cx="8862097" cy="2608638"/>
          </a:xfrm>
        </p:spPr>
        <p:txBody>
          <a:bodyPr>
            <a:normAutofit/>
          </a:bodyPr>
          <a:lstStyle/>
          <a:p>
            <a:r>
              <a:rPr lang="pt-BR" sz="4000" b="1" dirty="0">
                <a:latin typeface="Arial" panose="020B0604020202020204" pitchFamily="34" charset="0"/>
                <a:cs typeface="Arial" panose="020B0604020202020204" pitchFamily="34" charset="0"/>
              </a:rPr>
              <a:t>TÍTULO DA APRESENTAÇÃO, CENTRALIZADO, LETRAS MAIÚSCULAS, NEGRITO.</a:t>
            </a:r>
            <a:b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dirty="0"/>
          </a:p>
        </p:txBody>
      </p:sp>
      <p:sp>
        <p:nvSpPr>
          <p:cNvPr id="18" name="Subtítulo 17"/>
          <p:cNvSpPr>
            <a:spLocks noGrp="1"/>
          </p:cNvSpPr>
          <p:nvPr>
            <p:ph type="subTitle" idx="1"/>
          </p:nvPr>
        </p:nvSpPr>
        <p:spPr>
          <a:xfrm>
            <a:off x="2376316" y="4519919"/>
            <a:ext cx="7360693" cy="735225"/>
          </a:xfrm>
        </p:spPr>
        <p:txBody>
          <a:bodyPr>
            <a:normAutofit fontScale="92500" lnSpcReduction="20000"/>
          </a:bodyPr>
          <a:lstStyle/>
          <a:p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Autor(a):</a:t>
            </a:r>
          </a:p>
          <a:p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Orientador(a):</a:t>
            </a:r>
          </a:p>
          <a:p>
            <a:endParaRPr lang="pt-BR" dirty="0"/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5735E9BB-21A6-AB4E-A8B8-16FDC1463B91}"/>
              </a:ext>
            </a:extLst>
          </p:cNvPr>
          <p:cNvSpPr txBox="1"/>
          <p:nvPr/>
        </p:nvSpPr>
        <p:spPr>
          <a:xfrm>
            <a:off x="1898374" y="3379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167598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54192" y="365126"/>
            <a:ext cx="7661273" cy="1315756"/>
          </a:xfrm>
        </p:spPr>
        <p:txBody>
          <a:bodyPr>
            <a:normAutofit/>
          </a:bodyPr>
          <a:lstStyle/>
          <a:p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254193" y="1925783"/>
            <a:ext cx="10522172" cy="3311236"/>
          </a:xfrm>
          <a:prstGeom prst="rect">
            <a:avLst/>
          </a:prstGeom>
        </p:spPr>
        <p:txBody>
          <a:bodyPr vert="horz" lIns="91440" tIns="2124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2400" dirty="0">
                <a:latin typeface="Times New Roman" panose="02020603050405020304" pitchFamily="18" charset="0"/>
              </a:rPr>
              <a:t>Texto: </a:t>
            </a:r>
          </a:p>
          <a:p>
            <a:pPr marL="0" indent="0" algn="ctr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2400" dirty="0">
                <a:latin typeface="Times New Roman" panose="02020603050405020304" pitchFamily="18" charset="0"/>
              </a:rPr>
              <a:t>Tam. Fonte (24 a 28)</a:t>
            </a:r>
          </a:p>
          <a:p>
            <a:pPr marL="0" indent="0" algn="ctr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2400" dirty="0">
                <a:latin typeface="Times New Roman" panose="02020603050405020304" pitchFamily="18" charset="0"/>
              </a:rPr>
              <a:t>Fontes: Times New Roman ou Arial 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037846" y="5435562"/>
            <a:ext cx="7738518" cy="1048365"/>
          </a:xfrm>
          <a:prstGeom prst="rect">
            <a:avLst/>
          </a:prstGeom>
        </p:spPr>
        <p:txBody>
          <a:bodyPr vert="horz" lIns="91440" tIns="2124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1100" b="1" dirty="0">
                <a:latin typeface="Times New Roman" panose="02020603050405020304" pitchFamily="18" charset="0"/>
              </a:rPr>
              <a:t>As referências deverão ser inseridas como nota de rodapé nos slides, na medida em que for necessário referenciar um autor (Fonte 11 – Times new </a:t>
            </a:r>
            <a:r>
              <a:rPr lang="pt-BR" sz="1100" b="1" dirty="0" err="1">
                <a:latin typeface="Times New Roman" panose="02020603050405020304" pitchFamily="18" charset="0"/>
              </a:rPr>
              <a:t>roman</a:t>
            </a:r>
            <a:r>
              <a:rPr lang="pt-BR" sz="1100" b="1" dirty="0">
                <a:latin typeface="Times New Roman" panose="02020603050405020304" pitchFamily="18" charset="0"/>
              </a:rPr>
              <a:t>), estilo Vancouver, Exemplo:</a:t>
            </a:r>
          </a:p>
          <a:p>
            <a:pPr marL="0" indent="0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1100" dirty="0" err="1"/>
              <a:t>Zerbinatti</a:t>
            </a:r>
            <a:r>
              <a:rPr lang="pt-BR" sz="1100" dirty="0"/>
              <a:t> CC, Veiga DF, Oliveira MAB, Mundim FGL, Pereira RM, Azevedo F, Schnaider TB, Silva Neto JDD. </a:t>
            </a:r>
            <a:r>
              <a:rPr lang="pt-BR" sz="1100" dirty="0" err="1"/>
              <a:t>Bioceramic</a:t>
            </a:r>
            <a:r>
              <a:rPr lang="pt-BR" sz="1100" dirty="0"/>
              <a:t> </a:t>
            </a:r>
            <a:r>
              <a:rPr lang="pt-BR" sz="1100" dirty="0" err="1"/>
              <a:t>cement</a:t>
            </a:r>
            <a:r>
              <a:rPr lang="pt-BR" sz="1100" dirty="0"/>
              <a:t> in </a:t>
            </a:r>
            <a:r>
              <a:rPr lang="pt-BR" sz="1100" dirty="0" err="1"/>
              <a:t>the</a:t>
            </a:r>
            <a:r>
              <a:rPr lang="pt-BR" sz="1100" dirty="0"/>
              <a:t> </a:t>
            </a:r>
            <a:r>
              <a:rPr lang="pt-BR" sz="1100" dirty="0" err="1"/>
              <a:t>filling</a:t>
            </a:r>
            <a:r>
              <a:rPr lang="pt-BR" sz="1100" dirty="0"/>
              <a:t> of </a:t>
            </a:r>
            <a:r>
              <a:rPr lang="pt-BR" sz="1100" dirty="0" err="1"/>
              <a:t>bone</a:t>
            </a:r>
            <a:r>
              <a:rPr lang="pt-BR" sz="1100" dirty="0"/>
              <a:t> </a:t>
            </a:r>
            <a:r>
              <a:rPr lang="pt-BR" sz="1100" dirty="0" err="1"/>
              <a:t>defects</a:t>
            </a:r>
            <a:r>
              <a:rPr lang="pt-BR" sz="1100" dirty="0"/>
              <a:t> in </a:t>
            </a:r>
            <a:r>
              <a:rPr lang="pt-BR" sz="1100" dirty="0" err="1"/>
              <a:t>rats</a:t>
            </a:r>
            <a:r>
              <a:rPr lang="pt-BR" sz="1100" dirty="0"/>
              <a:t>. Acta </a:t>
            </a:r>
            <a:r>
              <a:rPr lang="pt-BR" sz="1100" dirty="0" err="1"/>
              <a:t>Cir</a:t>
            </a:r>
            <a:r>
              <a:rPr lang="pt-BR" sz="1100" dirty="0"/>
              <a:t> Bras. 2019 </a:t>
            </a:r>
            <a:r>
              <a:rPr lang="pt-BR" sz="1100" dirty="0" err="1"/>
              <a:t>Aug</a:t>
            </a:r>
            <a:r>
              <a:rPr lang="pt-BR" sz="1100" dirty="0"/>
              <a:t> 19;34(6):e201900601.</a:t>
            </a:r>
            <a:endParaRPr lang="pt-BR" sz="11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486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1254192" y="365126"/>
            <a:ext cx="7661273" cy="13157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254193" y="1925783"/>
            <a:ext cx="10522172" cy="3311236"/>
          </a:xfrm>
          <a:prstGeom prst="rect">
            <a:avLst/>
          </a:prstGeom>
        </p:spPr>
        <p:txBody>
          <a:bodyPr vert="horz" lIns="91440" tIns="2124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2400" dirty="0">
                <a:latin typeface="Times New Roman" panose="02020603050405020304" pitchFamily="18" charset="0"/>
              </a:rPr>
              <a:t>Texto: </a:t>
            </a:r>
          </a:p>
          <a:p>
            <a:pPr marL="0" indent="0" algn="ctr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2400" dirty="0">
                <a:latin typeface="Times New Roman" panose="02020603050405020304" pitchFamily="18" charset="0"/>
              </a:rPr>
              <a:t>Tam. Fonte (24 a 28)</a:t>
            </a:r>
          </a:p>
          <a:p>
            <a:pPr marL="0" indent="0" algn="ctr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2400" dirty="0">
                <a:latin typeface="Times New Roman" panose="02020603050405020304" pitchFamily="18" charset="0"/>
              </a:rPr>
              <a:t>Fontes: Times New Roman ou Arial 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13975E5F-6F76-4EB1-AA69-FF7CA7312BBB}"/>
              </a:ext>
            </a:extLst>
          </p:cNvPr>
          <p:cNvSpPr txBox="1">
            <a:spLocks noChangeArrowheads="1"/>
          </p:cNvSpPr>
          <p:nvPr/>
        </p:nvSpPr>
        <p:spPr>
          <a:xfrm>
            <a:off x="4037846" y="5435562"/>
            <a:ext cx="7738518" cy="1048365"/>
          </a:xfrm>
          <a:prstGeom prst="rect">
            <a:avLst/>
          </a:prstGeom>
        </p:spPr>
        <p:txBody>
          <a:bodyPr vert="horz" lIns="91440" tIns="2124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1100" b="1" dirty="0">
                <a:latin typeface="Times New Roman" panose="02020603050405020304" pitchFamily="18" charset="0"/>
              </a:rPr>
              <a:t>As referências deverão ser inseridas como nota de rodapé nos slides, na medida em que for necessário referenciar um autor (Fonte 11 – Times new </a:t>
            </a:r>
            <a:r>
              <a:rPr lang="pt-BR" sz="1100" b="1" dirty="0" err="1">
                <a:latin typeface="Times New Roman" panose="02020603050405020304" pitchFamily="18" charset="0"/>
              </a:rPr>
              <a:t>roman</a:t>
            </a:r>
            <a:r>
              <a:rPr lang="pt-BR" sz="1100" b="1" dirty="0">
                <a:latin typeface="Times New Roman" panose="02020603050405020304" pitchFamily="18" charset="0"/>
              </a:rPr>
              <a:t>), estilo Vancouver, Exemplo:</a:t>
            </a:r>
          </a:p>
          <a:p>
            <a:pPr marL="0" indent="0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1100" dirty="0" err="1"/>
              <a:t>Zerbinatti</a:t>
            </a:r>
            <a:r>
              <a:rPr lang="pt-BR" sz="1100" dirty="0"/>
              <a:t> CC, Veiga DF, Oliveira MAB, Mundim FGL, Pereira RM, Azevedo F, Schnaider TB, Silva Neto JDD. </a:t>
            </a:r>
            <a:r>
              <a:rPr lang="pt-BR" sz="1100" dirty="0" err="1"/>
              <a:t>Bioceramic</a:t>
            </a:r>
            <a:r>
              <a:rPr lang="pt-BR" sz="1100" dirty="0"/>
              <a:t> </a:t>
            </a:r>
            <a:r>
              <a:rPr lang="pt-BR" sz="1100" dirty="0" err="1"/>
              <a:t>cement</a:t>
            </a:r>
            <a:r>
              <a:rPr lang="pt-BR" sz="1100" dirty="0"/>
              <a:t> in </a:t>
            </a:r>
            <a:r>
              <a:rPr lang="pt-BR" sz="1100" dirty="0" err="1"/>
              <a:t>the</a:t>
            </a:r>
            <a:r>
              <a:rPr lang="pt-BR" sz="1100" dirty="0"/>
              <a:t> </a:t>
            </a:r>
            <a:r>
              <a:rPr lang="pt-BR" sz="1100" dirty="0" err="1"/>
              <a:t>filling</a:t>
            </a:r>
            <a:r>
              <a:rPr lang="pt-BR" sz="1100" dirty="0"/>
              <a:t> of </a:t>
            </a:r>
            <a:r>
              <a:rPr lang="pt-BR" sz="1100" dirty="0" err="1"/>
              <a:t>bone</a:t>
            </a:r>
            <a:r>
              <a:rPr lang="pt-BR" sz="1100" dirty="0"/>
              <a:t> </a:t>
            </a:r>
            <a:r>
              <a:rPr lang="pt-BR" sz="1100" dirty="0" err="1"/>
              <a:t>defects</a:t>
            </a:r>
            <a:r>
              <a:rPr lang="pt-BR" sz="1100" dirty="0"/>
              <a:t> in </a:t>
            </a:r>
            <a:r>
              <a:rPr lang="pt-BR" sz="1100" dirty="0" err="1"/>
              <a:t>rats</a:t>
            </a:r>
            <a:r>
              <a:rPr lang="pt-BR" sz="1100" dirty="0"/>
              <a:t>. Acta </a:t>
            </a:r>
            <a:r>
              <a:rPr lang="pt-BR" sz="1100" dirty="0" err="1"/>
              <a:t>Cir</a:t>
            </a:r>
            <a:r>
              <a:rPr lang="pt-BR" sz="1100" dirty="0"/>
              <a:t> Bras. 2019 </a:t>
            </a:r>
            <a:r>
              <a:rPr lang="pt-BR" sz="1100" dirty="0" err="1"/>
              <a:t>Aug</a:t>
            </a:r>
            <a:r>
              <a:rPr lang="pt-BR" sz="1100" dirty="0"/>
              <a:t> 19;34(6):e201900601.</a:t>
            </a:r>
            <a:endParaRPr lang="pt-BR" sz="11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899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1254192" y="365126"/>
            <a:ext cx="7661273" cy="13157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>Material e Métodos/Metodologia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254193" y="1925783"/>
            <a:ext cx="10522172" cy="3311236"/>
          </a:xfrm>
          <a:prstGeom prst="rect">
            <a:avLst/>
          </a:prstGeom>
        </p:spPr>
        <p:txBody>
          <a:bodyPr vert="horz" lIns="91440" tIns="2124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2400" dirty="0">
                <a:latin typeface="Times New Roman" panose="02020603050405020304" pitchFamily="18" charset="0"/>
              </a:rPr>
              <a:t>Texto: </a:t>
            </a:r>
          </a:p>
          <a:p>
            <a:pPr marL="0" indent="0" algn="ctr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2400" dirty="0">
                <a:latin typeface="Times New Roman" panose="02020603050405020304" pitchFamily="18" charset="0"/>
              </a:rPr>
              <a:t>Tam. Fonte (24 a 28)</a:t>
            </a:r>
          </a:p>
          <a:p>
            <a:pPr marL="0" indent="0" algn="ctr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2400" dirty="0">
                <a:latin typeface="Times New Roman" panose="02020603050405020304" pitchFamily="18" charset="0"/>
              </a:rPr>
              <a:t>Fontes: Times New Roman ou Arial 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E241262-2089-4801-840C-70748D6166AD}"/>
              </a:ext>
            </a:extLst>
          </p:cNvPr>
          <p:cNvSpPr txBox="1">
            <a:spLocks noChangeArrowheads="1"/>
          </p:cNvSpPr>
          <p:nvPr/>
        </p:nvSpPr>
        <p:spPr>
          <a:xfrm>
            <a:off x="4037846" y="5435562"/>
            <a:ext cx="7738518" cy="1048365"/>
          </a:xfrm>
          <a:prstGeom prst="rect">
            <a:avLst/>
          </a:prstGeom>
        </p:spPr>
        <p:txBody>
          <a:bodyPr vert="horz" lIns="91440" tIns="2124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1100" b="1" dirty="0">
                <a:latin typeface="Times New Roman" panose="02020603050405020304" pitchFamily="18" charset="0"/>
              </a:rPr>
              <a:t>As referências deverão ser inseridas como nota de rodapé nos slides, na medida em que for necessário referenciar um autor (Fonte 11 – Times new </a:t>
            </a:r>
            <a:r>
              <a:rPr lang="pt-BR" sz="1100" b="1" dirty="0" err="1">
                <a:latin typeface="Times New Roman" panose="02020603050405020304" pitchFamily="18" charset="0"/>
              </a:rPr>
              <a:t>roman</a:t>
            </a:r>
            <a:r>
              <a:rPr lang="pt-BR" sz="1100" b="1" dirty="0">
                <a:latin typeface="Times New Roman" panose="02020603050405020304" pitchFamily="18" charset="0"/>
              </a:rPr>
              <a:t>), estilo Vancouver, Exemplo:</a:t>
            </a:r>
          </a:p>
          <a:p>
            <a:pPr marL="0" indent="0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1100" dirty="0" err="1"/>
              <a:t>Zerbinatti</a:t>
            </a:r>
            <a:r>
              <a:rPr lang="pt-BR" sz="1100" dirty="0"/>
              <a:t> CC, Veiga DF, Oliveira MAB, Mundim FGL, Pereira RM, Azevedo F, Schnaider TB, Silva Neto JDD. </a:t>
            </a:r>
            <a:r>
              <a:rPr lang="pt-BR" sz="1100" dirty="0" err="1"/>
              <a:t>Bioceramic</a:t>
            </a:r>
            <a:r>
              <a:rPr lang="pt-BR" sz="1100" dirty="0"/>
              <a:t> </a:t>
            </a:r>
            <a:r>
              <a:rPr lang="pt-BR" sz="1100" dirty="0" err="1"/>
              <a:t>cement</a:t>
            </a:r>
            <a:r>
              <a:rPr lang="pt-BR" sz="1100" dirty="0"/>
              <a:t> in </a:t>
            </a:r>
            <a:r>
              <a:rPr lang="pt-BR" sz="1100" dirty="0" err="1"/>
              <a:t>the</a:t>
            </a:r>
            <a:r>
              <a:rPr lang="pt-BR" sz="1100" dirty="0"/>
              <a:t> </a:t>
            </a:r>
            <a:r>
              <a:rPr lang="pt-BR" sz="1100" dirty="0" err="1"/>
              <a:t>filling</a:t>
            </a:r>
            <a:r>
              <a:rPr lang="pt-BR" sz="1100" dirty="0"/>
              <a:t> of </a:t>
            </a:r>
            <a:r>
              <a:rPr lang="pt-BR" sz="1100" dirty="0" err="1"/>
              <a:t>bone</a:t>
            </a:r>
            <a:r>
              <a:rPr lang="pt-BR" sz="1100" dirty="0"/>
              <a:t> </a:t>
            </a:r>
            <a:r>
              <a:rPr lang="pt-BR" sz="1100" dirty="0" err="1"/>
              <a:t>defects</a:t>
            </a:r>
            <a:r>
              <a:rPr lang="pt-BR" sz="1100" dirty="0"/>
              <a:t> in </a:t>
            </a:r>
            <a:r>
              <a:rPr lang="pt-BR" sz="1100" dirty="0" err="1"/>
              <a:t>rats</a:t>
            </a:r>
            <a:r>
              <a:rPr lang="pt-BR" sz="1100" dirty="0"/>
              <a:t>. Acta </a:t>
            </a:r>
            <a:r>
              <a:rPr lang="pt-BR" sz="1100" dirty="0" err="1"/>
              <a:t>Cir</a:t>
            </a:r>
            <a:r>
              <a:rPr lang="pt-BR" sz="1100" dirty="0"/>
              <a:t> Bras. 2019 </a:t>
            </a:r>
            <a:r>
              <a:rPr lang="pt-BR" sz="1100" dirty="0" err="1"/>
              <a:t>Aug</a:t>
            </a:r>
            <a:r>
              <a:rPr lang="pt-BR" sz="1100" dirty="0"/>
              <a:t> 19;34(6):e201900601.</a:t>
            </a:r>
            <a:endParaRPr lang="pt-BR" sz="11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7080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1254192" y="365126"/>
            <a:ext cx="7327100" cy="13157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>Resultados e Discussões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254193" y="1925783"/>
            <a:ext cx="10522172" cy="3311236"/>
          </a:xfrm>
          <a:prstGeom prst="rect">
            <a:avLst/>
          </a:prstGeom>
        </p:spPr>
        <p:txBody>
          <a:bodyPr vert="horz" lIns="91440" tIns="2124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2400" dirty="0">
                <a:latin typeface="Times New Roman" panose="02020603050405020304" pitchFamily="18" charset="0"/>
              </a:rPr>
              <a:t>Texto: </a:t>
            </a:r>
          </a:p>
          <a:p>
            <a:pPr marL="0" indent="0" algn="ctr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2400" dirty="0">
                <a:latin typeface="Times New Roman" panose="02020603050405020304" pitchFamily="18" charset="0"/>
              </a:rPr>
              <a:t>Tam. Fonte (24 a 28)</a:t>
            </a:r>
          </a:p>
          <a:p>
            <a:pPr marL="0" indent="0" algn="ctr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2400" dirty="0">
                <a:latin typeface="Times New Roman" panose="02020603050405020304" pitchFamily="18" charset="0"/>
              </a:rPr>
              <a:t>Fontes: Times New Roman ou Arial 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F5F153EA-A918-4EED-BE74-A14CEBF0D0DB}"/>
              </a:ext>
            </a:extLst>
          </p:cNvPr>
          <p:cNvSpPr txBox="1">
            <a:spLocks noChangeArrowheads="1"/>
          </p:cNvSpPr>
          <p:nvPr/>
        </p:nvSpPr>
        <p:spPr>
          <a:xfrm>
            <a:off x="4037846" y="5435562"/>
            <a:ext cx="7738518" cy="1048365"/>
          </a:xfrm>
          <a:prstGeom prst="rect">
            <a:avLst/>
          </a:prstGeom>
        </p:spPr>
        <p:txBody>
          <a:bodyPr vert="horz" lIns="91440" tIns="2124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1100" b="1" dirty="0">
                <a:latin typeface="Times New Roman" panose="02020603050405020304" pitchFamily="18" charset="0"/>
              </a:rPr>
              <a:t>As referências deverão ser inseridas como nota de rodapé nos slides, na medida em que for necessário referenciar um autor (Fonte 11 – Times new </a:t>
            </a:r>
            <a:r>
              <a:rPr lang="pt-BR" sz="1100" b="1" dirty="0" err="1">
                <a:latin typeface="Times New Roman" panose="02020603050405020304" pitchFamily="18" charset="0"/>
              </a:rPr>
              <a:t>roman</a:t>
            </a:r>
            <a:r>
              <a:rPr lang="pt-BR" sz="1100" b="1" dirty="0">
                <a:latin typeface="Times New Roman" panose="02020603050405020304" pitchFamily="18" charset="0"/>
              </a:rPr>
              <a:t>), estilo Vancouver, Exemplo:</a:t>
            </a:r>
          </a:p>
          <a:p>
            <a:pPr marL="0" indent="0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1100" dirty="0" err="1"/>
              <a:t>Zerbinatti</a:t>
            </a:r>
            <a:r>
              <a:rPr lang="pt-BR" sz="1100" dirty="0"/>
              <a:t> CC, Veiga DF, Oliveira MAB, Mundim FGL, Pereira RM, Azevedo F, Schnaider TB, Silva Neto JDD. </a:t>
            </a:r>
            <a:r>
              <a:rPr lang="pt-BR" sz="1100" dirty="0" err="1"/>
              <a:t>Bioceramic</a:t>
            </a:r>
            <a:r>
              <a:rPr lang="pt-BR" sz="1100" dirty="0"/>
              <a:t> </a:t>
            </a:r>
            <a:r>
              <a:rPr lang="pt-BR" sz="1100" dirty="0" err="1"/>
              <a:t>cement</a:t>
            </a:r>
            <a:r>
              <a:rPr lang="pt-BR" sz="1100" dirty="0"/>
              <a:t> in </a:t>
            </a:r>
            <a:r>
              <a:rPr lang="pt-BR" sz="1100" dirty="0" err="1"/>
              <a:t>the</a:t>
            </a:r>
            <a:r>
              <a:rPr lang="pt-BR" sz="1100" dirty="0"/>
              <a:t> </a:t>
            </a:r>
            <a:r>
              <a:rPr lang="pt-BR" sz="1100" dirty="0" err="1"/>
              <a:t>filling</a:t>
            </a:r>
            <a:r>
              <a:rPr lang="pt-BR" sz="1100" dirty="0"/>
              <a:t> of </a:t>
            </a:r>
            <a:r>
              <a:rPr lang="pt-BR" sz="1100" dirty="0" err="1"/>
              <a:t>bone</a:t>
            </a:r>
            <a:r>
              <a:rPr lang="pt-BR" sz="1100" dirty="0"/>
              <a:t> </a:t>
            </a:r>
            <a:r>
              <a:rPr lang="pt-BR" sz="1100" dirty="0" err="1"/>
              <a:t>defects</a:t>
            </a:r>
            <a:r>
              <a:rPr lang="pt-BR" sz="1100" dirty="0"/>
              <a:t> in </a:t>
            </a:r>
            <a:r>
              <a:rPr lang="pt-BR" sz="1100" dirty="0" err="1"/>
              <a:t>rats</a:t>
            </a:r>
            <a:r>
              <a:rPr lang="pt-BR" sz="1100" dirty="0"/>
              <a:t>. Acta </a:t>
            </a:r>
            <a:r>
              <a:rPr lang="pt-BR" sz="1100" dirty="0" err="1"/>
              <a:t>Cir</a:t>
            </a:r>
            <a:r>
              <a:rPr lang="pt-BR" sz="1100" dirty="0"/>
              <a:t> Bras. 2019 </a:t>
            </a:r>
            <a:r>
              <a:rPr lang="pt-BR" sz="1100" dirty="0" err="1"/>
              <a:t>Aug</a:t>
            </a:r>
            <a:r>
              <a:rPr lang="pt-BR" sz="1100" dirty="0"/>
              <a:t> 19;34(6):e201900601.</a:t>
            </a:r>
            <a:endParaRPr lang="pt-BR" sz="11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133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1254192" y="365126"/>
            <a:ext cx="7751264" cy="13157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Descrição do impacto social da Pesquisa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254193" y="1925783"/>
            <a:ext cx="10522172" cy="3311236"/>
          </a:xfrm>
          <a:prstGeom prst="rect">
            <a:avLst/>
          </a:prstGeom>
        </p:spPr>
        <p:txBody>
          <a:bodyPr vert="horz" lIns="91440" tIns="2124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2400" dirty="0">
                <a:latin typeface="Times New Roman" panose="02020603050405020304" pitchFamily="18" charset="0"/>
              </a:rPr>
              <a:t>Texto: </a:t>
            </a:r>
          </a:p>
          <a:p>
            <a:pPr marL="0" indent="0" algn="ctr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2400" dirty="0">
                <a:latin typeface="Times New Roman" panose="02020603050405020304" pitchFamily="18" charset="0"/>
              </a:rPr>
              <a:t>Tam. Fonte (24 a 28)</a:t>
            </a:r>
          </a:p>
          <a:p>
            <a:pPr marL="0" indent="0" algn="ctr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2400" dirty="0">
                <a:latin typeface="Times New Roman" panose="02020603050405020304" pitchFamily="18" charset="0"/>
              </a:rPr>
              <a:t>Fontes: Times New Roman ou Arial 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6BBBD557-BE27-4660-8BB3-E505376C7E7E}"/>
              </a:ext>
            </a:extLst>
          </p:cNvPr>
          <p:cNvSpPr txBox="1">
            <a:spLocks noChangeArrowheads="1"/>
          </p:cNvSpPr>
          <p:nvPr/>
        </p:nvSpPr>
        <p:spPr>
          <a:xfrm>
            <a:off x="4037846" y="5435562"/>
            <a:ext cx="7738518" cy="1048365"/>
          </a:xfrm>
          <a:prstGeom prst="rect">
            <a:avLst/>
          </a:prstGeom>
        </p:spPr>
        <p:txBody>
          <a:bodyPr vert="horz" lIns="91440" tIns="2124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1100" b="1" dirty="0">
                <a:latin typeface="Times New Roman" panose="02020603050405020304" pitchFamily="18" charset="0"/>
              </a:rPr>
              <a:t>As referências deverão ser inseridas como nota de rodapé nos slides, na medida em que for necessário referenciar um autor (Fonte 11 – Times new </a:t>
            </a:r>
            <a:r>
              <a:rPr lang="pt-BR" sz="1100" b="1" dirty="0" err="1">
                <a:latin typeface="Times New Roman" panose="02020603050405020304" pitchFamily="18" charset="0"/>
              </a:rPr>
              <a:t>roman</a:t>
            </a:r>
            <a:r>
              <a:rPr lang="pt-BR" sz="1100" b="1" dirty="0">
                <a:latin typeface="Times New Roman" panose="02020603050405020304" pitchFamily="18" charset="0"/>
              </a:rPr>
              <a:t>), estilo Vancouver, Exemplo:</a:t>
            </a:r>
          </a:p>
          <a:p>
            <a:pPr marL="0" indent="0">
              <a:spcBef>
                <a:spcPts val="288"/>
              </a:spcBef>
              <a:spcAft>
                <a:spcPts val="288"/>
              </a:spcAft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pt-BR" sz="1100" dirty="0" err="1"/>
              <a:t>Zerbinatti</a:t>
            </a:r>
            <a:r>
              <a:rPr lang="pt-BR" sz="1100" dirty="0"/>
              <a:t> CC, Veiga DF, Oliveira MAB, Mundim FGL, Pereira RM, Azevedo F, Schnaider TB, Silva Neto JDD. </a:t>
            </a:r>
            <a:r>
              <a:rPr lang="pt-BR" sz="1100" dirty="0" err="1"/>
              <a:t>Bioceramic</a:t>
            </a:r>
            <a:r>
              <a:rPr lang="pt-BR" sz="1100" dirty="0"/>
              <a:t> </a:t>
            </a:r>
            <a:r>
              <a:rPr lang="pt-BR" sz="1100" dirty="0" err="1"/>
              <a:t>cement</a:t>
            </a:r>
            <a:r>
              <a:rPr lang="pt-BR" sz="1100" dirty="0"/>
              <a:t> in </a:t>
            </a:r>
            <a:r>
              <a:rPr lang="pt-BR" sz="1100" dirty="0" err="1"/>
              <a:t>the</a:t>
            </a:r>
            <a:r>
              <a:rPr lang="pt-BR" sz="1100" dirty="0"/>
              <a:t> </a:t>
            </a:r>
            <a:r>
              <a:rPr lang="pt-BR" sz="1100" dirty="0" err="1"/>
              <a:t>filling</a:t>
            </a:r>
            <a:r>
              <a:rPr lang="pt-BR" sz="1100" dirty="0"/>
              <a:t> of </a:t>
            </a:r>
            <a:r>
              <a:rPr lang="pt-BR" sz="1100" dirty="0" err="1"/>
              <a:t>bone</a:t>
            </a:r>
            <a:r>
              <a:rPr lang="pt-BR" sz="1100" dirty="0"/>
              <a:t> </a:t>
            </a:r>
            <a:r>
              <a:rPr lang="pt-BR" sz="1100" dirty="0" err="1"/>
              <a:t>defects</a:t>
            </a:r>
            <a:r>
              <a:rPr lang="pt-BR" sz="1100" dirty="0"/>
              <a:t> in </a:t>
            </a:r>
            <a:r>
              <a:rPr lang="pt-BR" sz="1100" dirty="0" err="1"/>
              <a:t>rats</a:t>
            </a:r>
            <a:r>
              <a:rPr lang="pt-BR" sz="1100" dirty="0"/>
              <a:t>. Acta </a:t>
            </a:r>
            <a:r>
              <a:rPr lang="pt-BR" sz="1100" dirty="0" err="1"/>
              <a:t>Cir</a:t>
            </a:r>
            <a:r>
              <a:rPr lang="pt-BR" sz="1100" dirty="0"/>
              <a:t> Bras. 2019 </a:t>
            </a:r>
            <a:r>
              <a:rPr lang="pt-BR" sz="1100" dirty="0" err="1"/>
              <a:t>Aug</a:t>
            </a:r>
            <a:r>
              <a:rPr lang="pt-BR" sz="1100" dirty="0"/>
              <a:t> 19;34(6):e201900601.</a:t>
            </a:r>
            <a:endParaRPr lang="pt-BR" sz="11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6044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ítulo 16"/>
          <p:cNvSpPr>
            <a:spLocks noGrp="1"/>
          </p:cNvSpPr>
          <p:nvPr>
            <p:ph type="ctrTitle"/>
          </p:nvPr>
        </p:nvSpPr>
        <p:spPr>
          <a:xfrm>
            <a:off x="1253837" y="2147457"/>
            <a:ext cx="9684327" cy="1731816"/>
          </a:xfrm>
        </p:spPr>
        <p:txBody>
          <a:bodyPr>
            <a:noAutofit/>
          </a:bodyPr>
          <a:lstStyle/>
          <a:p>
            <a:r>
              <a:rPr lang="pt-BR" sz="8800" b="1" dirty="0">
                <a:latin typeface="Arial" panose="020B0604020202020204" pitchFamily="34" charset="0"/>
                <a:cs typeface="Arial" panose="020B0604020202020204" pitchFamily="34" charset="0"/>
              </a:rPr>
              <a:t>OBRIGADO!</a:t>
            </a:r>
          </a:p>
        </p:txBody>
      </p:sp>
      <p:sp>
        <p:nvSpPr>
          <p:cNvPr id="6" name="Retângulo 5"/>
          <p:cNvSpPr/>
          <p:nvPr/>
        </p:nvSpPr>
        <p:spPr>
          <a:xfrm>
            <a:off x="3110976" y="432156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Autor(a):</a:t>
            </a:r>
          </a:p>
          <a:p>
            <a:pPr algn="ctr"/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Orientador(a):</a:t>
            </a:r>
          </a:p>
        </p:txBody>
      </p:sp>
    </p:spTree>
    <p:extLst>
      <p:ext uri="{BB962C8B-B14F-4D97-AF65-F5344CB8AC3E}">
        <p14:creationId xmlns:p14="http://schemas.microsoft.com/office/powerpoint/2010/main" val="127319805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244</TotalTime>
  <Words>531</Words>
  <Application>Microsoft Office PowerPoint</Application>
  <PresentationFormat>Widescreen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2" baseType="lpstr">
      <vt:lpstr>Arial</vt:lpstr>
      <vt:lpstr>Calibri Light</vt:lpstr>
      <vt:lpstr>Calibri</vt:lpstr>
      <vt:lpstr>Times New Roman</vt:lpstr>
      <vt:lpstr>Tema do Office</vt:lpstr>
      <vt:lpstr>TÍTULO DA APRESENTAÇÃO, CENTRALIZADO, LETRAS MAIÚSCULAS, NEGRITO. </vt:lpstr>
      <vt:lpstr>Introdução</vt:lpstr>
      <vt:lpstr>Apresentação do PowerPoint</vt:lpstr>
      <vt:lpstr>Apresentação do PowerPoint</vt:lpstr>
      <vt:lpstr>Apresentação do PowerPoint</vt:lpstr>
      <vt:lpstr>Apresentação do PowerPoint</vt:lpstr>
      <vt:lpstr>OBRIGADO!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Brayan Wellington Moreira Rosa</dc:creator>
  <cp:lastModifiedBy>Wesley Victor Pereira</cp:lastModifiedBy>
  <cp:revision>37</cp:revision>
  <cp:lastPrinted>2021-08-16T17:03:59Z</cp:lastPrinted>
  <dcterms:created xsi:type="dcterms:W3CDTF">2019-04-01T19:45:32Z</dcterms:created>
  <dcterms:modified xsi:type="dcterms:W3CDTF">2026-09-09T21:01:50Z</dcterms:modified>
</cp:coreProperties>
</file>