
<file path=[Content_Types].xml><?xml version="1.0" encoding="utf-8"?>
<Types xmlns="http://schemas.openxmlformats.org/package/2006/content-types">
  <Default Extension="fntdata" ContentType="application/x-fontdata"/>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1"/>
  </p:sldMasterIdLst>
  <p:notesMasterIdLst>
    <p:notesMasterId r:id="rId3"/>
  </p:notesMasterIdLst>
  <p:sldIdLst>
    <p:sldId id="257" r:id="rId2"/>
  </p:sldIdLst>
  <p:sldSz cx="21599525" cy="32399288"/>
  <p:notesSz cx="6797675" cy="9926638"/>
  <p:embeddedFontLst>
    <p:embeddedFont>
      <p:font typeface="Calibri" panose="020F0502020204030204" pitchFamily="34" charset="0"/>
      <p:regular r:id="rId4"/>
      <p:bold r:id="rId5"/>
      <p:italic r:id="rId6"/>
      <p:boldItalic r:id="rId7"/>
    </p:embeddedFont>
    <p:embeddedFont>
      <p:font typeface="Calibri Light" panose="020F0302020204030204" pitchFamily="34" charset="0"/>
      <p:regular r:id="rId8"/>
      <p:italic r:id="rId9"/>
    </p:embeddedFont>
  </p:embeddedFontLst>
  <p:defaultTextStyle>
    <a:defPPr>
      <a:defRPr lang="pt-BR"/>
    </a:defPPr>
    <a:lvl1pPr marL="0" algn="l" defTabSz="2591686" rtl="0" eaLnBrk="1" latinLnBrk="0" hangingPunct="1">
      <a:defRPr sz="5102" kern="1200">
        <a:solidFill>
          <a:schemeClr val="tx1"/>
        </a:solidFill>
        <a:latin typeface="+mn-lt"/>
        <a:ea typeface="+mn-ea"/>
        <a:cs typeface="+mn-cs"/>
      </a:defRPr>
    </a:lvl1pPr>
    <a:lvl2pPr marL="1295843" algn="l" defTabSz="2591686" rtl="0" eaLnBrk="1" latinLnBrk="0" hangingPunct="1">
      <a:defRPr sz="5102" kern="1200">
        <a:solidFill>
          <a:schemeClr val="tx1"/>
        </a:solidFill>
        <a:latin typeface="+mn-lt"/>
        <a:ea typeface="+mn-ea"/>
        <a:cs typeface="+mn-cs"/>
      </a:defRPr>
    </a:lvl2pPr>
    <a:lvl3pPr marL="2591686" algn="l" defTabSz="2591686" rtl="0" eaLnBrk="1" latinLnBrk="0" hangingPunct="1">
      <a:defRPr sz="5102" kern="1200">
        <a:solidFill>
          <a:schemeClr val="tx1"/>
        </a:solidFill>
        <a:latin typeface="+mn-lt"/>
        <a:ea typeface="+mn-ea"/>
        <a:cs typeface="+mn-cs"/>
      </a:defRPr>
    </a:lvl3pPr>
    <a:lvl4pPr marL="3887530" algn="l" defTabSz="2591686" rtl="0" eaLnBrk="1" latinLnBrk="0" hangingPunct="1">
      <a:defRPr sz="5102" kern="1200">
        <a:solidFill>
          <a:schemeClr val="tx1"/>
        </a:solidFill>
        <a:latin typeface="+mn-lt"/>
        <a:ea typeface="+mn-ea"/>
        <a:cs typeface="+mn-cs"/>
      </a:defRPr>
    </a:lvl4pPr>
    <a:lvl5pPr marL="5183373" algn="l" defTabSz="2591686" rtl="0" eaLnBrk="1" latinLnBrk="0" hangingPunct="1">
      <a:defRPr sz="5102" kern="1200">
        <a:solidFill>
          <a:schemeClr val="tx1"/>
        </a:solidFill>
        <a:latin typeface="+mn-lt"/>
        <a:ea typeface="+mn-ea"/>
        <a:cs typeface="+mn-cs"/>
      </a:defRPr>
    </a:lvl5pPr>
    <a:lvl6pPr marL="6479216" algn="l" defTabSz="2591686" rtl="0" eaLnBrk="1" latinLnBrk="0" hangingPunct="1">
      <a:defRPr sz="5102" kern="1200">
        <a:solidFill>
          <a:schemeClr val="tx1"/>
        </a:solidFill>
        <a:latin typeface="+mn-lt"/>
        <a:ea typeface="+mn-ea"/>
        <a:cs typeface="+mn-cs"/>
      </a:defRPr>
    </a:lvl6pPr>
    <a:lvl7pPr marL="7775059" algn="l" defTabSz="2591686" rtl="0" eaLnBrk="1" latinLnBrk="0" hangingPunct="1">
      <a:defRPr sz="5102" kern="1200">
        <a:solidFill>
          <a:schemeClr val="tx1"/>
        </a:solidFill>
        <a:latin typeface="+mn-lt"/>
        <a:ea typeface="+mn-ea"/>
        <a:cs typeface="+mn-cs"/>
      </a:defRPr>
    </a:lvl7pPr>
    <a:lvl8pPr marL="9070902" algn="l" defTabSz="2591686" rtl="0" eaLnBrk="1" latinLnBrk="0" hangingPunct="1">
      <a:defRPr sz="5102" kern="1200">
        <a:solidFill>
          <a:schemeClr val="tx1"/>
        </a:solidFill>
        <a:latin typeface="+mn-lt"/>
        <a:ea typeface="+mn-ea"/>
        <a:cs typeface="+mn-cs"/>
      </a:defRPr>
    </a:lvl8pPr>
    <a:lvl9pPr marL="10366746" algn="l" defTabSz="2591686" rtl="0" eaLnBrk="1" latinLnBrk="0" hangingPunct="1">
      <a:defRPr sz="5102"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37" autoAdjust="0"/>
    <p:restoredTop sz="94660"/>
  </p:normalViewPr>
  <p:slideViewPr>
    <p:cSldViewPr snapToGrid="0">
      <p:cViewPr varScale="1">
        <p:scale>
          <a:sx n="25" d="100"/>
          <a:sy n="25" d="100"/>
        </p:scale>
        <p:origin x="2160" y="120"/>
      </p:cViewPr>
      <p:guideLst/>
    </p:cSldViewPr>
  </p:slideViewPr>
  <p:notesTextViewPr>
    <p:cViewPr>
      <p:scale>
        <a:sx n="3" d="2"/>
        <a:sy n="3" d="2"/>
      </p:scale>
      <p:origin x="0" y="0"/>
    </p:cViewPr>
  </p:notesTextViewPr>
  <p:notesViewPr>
    <p:cSldViewPr snapToGrid="0">
      <p:cViewPr varScale="1">
        <p:scale>
          <a:sx n="51" d="100"/>
          <a:sy n="51"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viewProps" Target="viewProps.xml"/><Relationship Id="rId5" Type="http://schemas.openxmlformats.org/officeDocument/2006/relationships/font" Target="fonts/font2.fntdata"/><Relationship Id="rId10" Type="http://schemas.openxmlformats.org/officeDocument/2006/relationships/presProps" Target="presProps.xml"/><Relationship Id="rId4" Type="http://schemas.openxmlformats.org/officeDocument/2006/relationships/font" Target="fonts/font1.fntdata"/><Relationship Id="rId9"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EA7A3AE0-D5CA-408A-A4A5-7E59586BDC7F}" type="datetimeFigureOut">
              <a:rPr lang="pt-BR" smtClean="0"/>
              <a:t>09/09/2026</a:t>
            </a:fld>
            <a:endParaRPr lang="pt-BR"/>
          </a:p>
        </p:txBody>
      </p:sp>
      <p:sp>
        <p:nvSpPr>
          <p:cNvPr id="4" name="Espaço Reservado para Imagem de Slide 3"/>
          <p:cNvSpPr>
            <a:spLocks noGrp="1" noRot="1" noChangeAspect="1"/>
          </p:cNvSpPr>
          <p:nvPr>
            <p:ph type="sldImg" idx="2"/>
          </p:nvPr>
        </p:nvSpPr>
        <p:spPr>
          <a:xfrm>
            <a:off x="2282825" y="1241425"/>
            <a:ext cx="2232025" cy="3349625"/>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040111DF-1103-40CC-8095-6ED409040DF9}" type="slidenum">
              <a:rPr lang="pt-BR" smtClean="0"/>
              <a:t>‹nº›</a:t>
            </a:fld>
            <a:endParaRPr lang="pt-BR"/>
          </a:p>
        </p:txBody>
      </p:sp>
    </p:spTree>
    <p:extLst>
      <p:ext uri="{BB962C8B-B14F-4D97-AF65-F5344CB8AC3E}">
        <p14:creationId xmlns:p14="http://schemas.microsoft.com/office/powerpoint/2010/main" val="23976698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619965" y="5302386"/>
            <a:ext cx="18359596" cy="11279752"/>
          </a:xfrm>
        </p:spPr>
        <p:txBody>
          <a:bodyPr anchor="b"/>
          <a:lstStyle>
            <a:lvl1pPr algn="ctr">
              <a:defRPr sz="14173"/>
            </a:lvl1pPr>
          </a:lstStyle>
          <a:p>
            <a:r>
              <a:rPr lang="pt-BR"/>
              <a:t>Clique para editar o título mestre</a:t>
            </a:r>
            <a:endParaRPr lang="en-US" dirty="0"/>
          </a:p>
        </p:txBody>
      </p:sp>
      <p:sp>
        <p:nvSpPr>
          <p:cNvPr id="3" name="Subtitle 2"/>
          <p:cNvSpPr>
            <a:spLocks noGrp="1"/>
          </p:cNvSpPr>
          <p:nvPr>
            <p:ph type="subTitle" idx="1"/>
          </p:nvPr>
        </p:nvSpPr>
        <p:spPr>
          <a:xfrm>
            <a:off x="2699941" y="17017128"/>
            <a:ext cx="16199644" cy="7822326"/>
          </a:xfrm>
        </p:spPr>
        <p:txBody>
          <a:bodyPr/>
          <a:lstStyle>
            <a:lvl1pPr marL="0" indent="0" algn="ctr">
              <a:buNone/>
              <a:defRPr sz="5669"/>
            </a:lvl1pPr>
            <a:lvl2pPr marL="1079998" indent="0" algn="ctr">
              <a:buNone/>
              <a:defRPr sz="4724"/>
            </a:lvl2pPr>
            <a:lvl3pPr marL="2159996" indent="0" algn="ctr">
              <a:buNone/>
              <a:defRPr sz="4252"/>
            </a:lvl3pPr>
            <a:lvl4pPr marL="3239994" indent="0" algn="ctr">
              <a:buNone/>
              <a:defRPr sz="3780"/>
            </a:lvl4pPr>
            <a:lvl5pPr marL="4319991" indent="0" algn="ctr">
              <a:buNone/>
              <a:defRPr sz="3780"/>
            </a:lvl5pPr>
            <a:lvl6pPr marL="5399989" indent="0" algn="ctr">
              <a:buNone/>
              <a:defRPr sz="3780"/>
            </a:lvl6pPr>
            <a:lvl7pPr marL="6479987" indent="0" algn="ctr">
              <a:buNone/>
              <a:defRPr sz="3780"/>
            </a:lvl7pPr>
            <a:lvl8pPr marL="7559985" indent="0" algn="ctr">
              <a:buNone/>
              <a:defRPr sz="3780"/>
            </a:lvl8pPr>
            <a:lvl9pPr marL="8639983" indent="0" algn="ctr">
              <a:buNone/>
              <a:defRPr sz="3780"/>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p>
            <a:fld id="{484117FC-D916-46D4-BED0-92E53114655E}" type="datetimeFigureOut">
              <a:rPr lang="pt-BR" smtClean="0"/>
              <a:t>09/09/2026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B50CC789-C194-4980-A125-CB05A713021A}" type="slidenum">
              <a:rPr lang="pt-BR" smtClean="0"/>
              <a:t>‹nº›</a:t>
            </a:fld>
            <a:endParaRPr lang="pt-BR"/>
          </a:p>
        </p:txBody>
      </p:sp>
    </p:spTree>
    <p:extLst>
      <p:ext uri="{BB962C8B-B14F-4D97-AF65-F5344CB8AC3E}">
        <p14:creationId xmlns:p14="http://schemas.microsoft.com/office/powerpoint/2010/main" val="4088602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484117FC-D916-46D4-BED0-92E53114655E}" type="datetimeFigureOut">
              <a:rPr lang="pt-BR" smtClean="0"/>
              <a:t>09/09/2026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B50CC789-C194-4980-A125-CB05A713021A}" type="slidenum">
              <a:rPr lang="pt-BR" smtClean="0"/>
              <a:t>‹nº›</a:t>
            </a:fld>
            <a:endParaRPr lang="pt-BR"/>
          </a:p>
        </p:txBody>
      </p:sp>
    </p:spTree>
    <p:extLst>
      <p:ext uri="{BB962C8B-B14F-4D97-AF65-F5344CB8AC3E}">
        <p14:creationId xmlns:p14="http://schemas.microsoft.com/office/powerpoint/2010/main" val="1611803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473719" y="8077332"/>
            <a:ext cx="18629590" cy="13477201"/>
          </a:xfrm>
        </p:spPr>
        <p:txBody>
          <a:bodyPr anchor="b"/>
          <a:lstStyle>
            <a:lvl1pPr>
              <a:defRPr sz="14173"/>
            </a:lvl1pPr>
          </a:lstStyle>
          <a:p>
            <a:r>
              <a:rPr lang="pt-BR"/>
              <a:t>Clique para editar o título mestre</a:t>
            </a:r>
            <a:endParaRPr lang="en-US" dirty="0"/>
          </a:p>
        </p:txBody>
      </p:sp>
      <p:sp>
        <p:nvSpPr>
          <p:cNvPr id="3" name="Text Placeholder 2"/>
          <p:cNvSpPr>
            <a:spLocks noGrp="1"/>
          </p:cNvSpPr>
          <p:nvPr>
            <p:ph type="body" idx="1"/>
          </p:nvPr>
        </p:nvSpPr>
        <p:spPr>
          <a:xfrm>
            <a:off x="1473719" y="21682033"/>
            <a:ext cx="18629590" cy="7087342"/>
          </a:xfrm>
        </p:spPr>
        <p:txBody>
          <a:bodyPr/>
          <a:lstStyle>
            <a:lvl1pPr marL="0" indent="0">
              <a:buNone/>
              <a:defRPr sz="5669">
                <a:solidFill>
                  <a:schemeClr val="tx1"/>
                </a:solidFill>
              </a:defRPr>
            </a:lvl1pPr>
            <a:lvl2pPr marL="1079998" indent="0">
              <a:buNone/>
              <a:defRPr sz="4724">
                <a:solidFill>
                  <a:schemeClr val="tx1">
                    <a:tint val="75000"/>
                  </a:schemeClr>
                </a:solidFill>
              </a:defRPr>
            </a:lvl2pPr>
            <a:lvl3pPr marL="2159996" indent="0">
              <a:buNone/>
              <a:defRPr sz="4252">
                <a:solidFill>
                  <a:schemeClr val="tx1">
                    <a:tint val="75000"/>
                  </a:schemeClr>
                </a:solidFill>
              </a:defRPr>
            </a:lvl3pPr>
            <a:lvl4pPr marL="3239994" indent="0">
              <a:buNone/>
              <a:defRPr sz="3780">
                <a:solidFill>
                  <a:schemeClr val="tx1">
                    <a:tint val="75000"/>
                  </a:schemeClr>
                </a:solidFill>
              </a:defRPr>
            </a:lvl4pPr>
            <a:lvl5pPr marL="4319991" indent="0">
              <a:buNone/>
              <a:defRPr sz="3780">
                <a:solidFill>
                  <a:schemeClr val="tx1">
                    <a:tint val="75000"/>
                  </a:schemeClr>
                </a:solidFill>
              </a:defRPr>
            </a:lvl5pPr>
            <a:lvl6pPr marL="5399989" indent="0">
              <a:buNone/>
              <a:defRPr sz="3780">
                <a:solidFill>
                  <a:schemeClr val="tx1">
                    <a:tint val="75000"/>
                  </a:schemeClr>
                </a:solidFill>
              </a:defRPr>
            </a:lvl6pPr>
            <a:lvl7pPr marL="6479987" indent="0">
              <a:buNone/>
              <a:defRPr sz="3780">
                <a:solidFill>
                  <a:schemeClr val="tx1">
                    <a:tint val="75000"/>
                  </a:schemeClr>
                </a:solidFill>
              </a:defRPr>
            </a:lvl7pPr>
            <a:lvl8pPr marL="7559985" indent="0">
              <a:buNone/>
              <a:defRPr sz="3780">
                <a:solidFill>
                  <a:schemeClr val="tx1">
                    <a:tint val="75000"/>
                  </a:schemeClr>
                </a:solidFill>
              </a:defRPr>
            </a:lvl8pPr>
            <a:lvl9pPr marL="8639983" indent="0">
              <a:buNone/>
              <a:defRPr sz="378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fld id="{484117FC-D916-46D4-BED0-92E53114655E}" type="datetimeFigureOut">
              <a:rPr lang="pt-BR" smtClean="0"/>
              <a:t>09/09/2026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B50CC789-C194-4980-A125-CB05A713021A}" type="slidenum">
              <a:rPr lang="pt-BR" smtClean="0"/>
              <a:t>‹nº›</a:t>
            </a:fld>
            <a:endParaRPr lang="pt-BR"/>
          </a:p>
        </p:txBody>
      </p:sp>
    </p:spTree>
    <p:extLst>
      <p:ext uri="{BB962C8B-B14F-4D97-AF65-F5344CB8AC3E}">
        <p14:creationId xmlns:p14="http://schemas.microsoft.com/office/powerpoint/2010/main" val="3069077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uas Partes de Conteúdo">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6776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1487781" y="1724969"/>
            <a:ext cx="18629590" cy="6262365"/>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1487783" y="7942328"/>
            <a:ext cx="9137610" cy="3892412"/>
          </a:xfrm>
        </p:spPr>
        <p:txBody>
          <a:bodyPr anchor="b"/>
          <a:lstStyle>
            <a:lvl1pPr marL="0" indent="0">
              <a:buNone/>
              <a:defRPr sz="5669" b="1"/>
            </a:lvl1pPr>
            <a:lvl2pPr marL="1079998" indent="0">
              <a:buNone/>
              <a:defRPr sz="4724" b="1"/>
            </a:lvl2pPr>
            <a:lvl3pPr marL="2159996" indent="0">
              <a:buNone/>
              <a:defRPr sz="4252" b="1"/>
            </a:lvl3pPr>
            <a:lvl4pPr marL="3239994" indent="0">
              <a:buNone/>
              <a:defRPr sz="3780" b="1"/>
            </a:lvl4pPr>
            <a:lvl5pPr marL="4319991" indent="0">
              <a:buNone/>
              <a:defRPr sz="3780" b="1"/>
            </a:lvl5pPr>
            <a:lvl6pPr marL="5399989" indent="0">
              <a:buNone/>
              <a:defRPr sz="3780" b="1"/>
            </a:lvl6pPr>
            <a:lvl7pPr marL="6479987" indent="0">
              <a:buNone/>
              <a:defRPr sz="3780" b="1"/>
            </a:lvl7pPr>
            <a:lvl8pPr marL="7559985" indent="0">
              <a:buNone/>
              <a:defRPr sz="3780" b="1"/>
            </a:lvl8pPr>
            <a:lvl9pPr marL="8639983" indent="0">
              <a:buNone/>
              <a:defRPr sz="3780" b="1"/>
            </a:lvl9pPr>
          </a:lstStyle>
          <a:p>
            <a:pPr lvl="0"/>
            <a:r>
              <a:rPr lang="pt-BR"/>
              <a:t>Clique para editar o texto mestre</a:t>
            </a:r>
          </a:p>
        </p:txBody>
      </p:sp>
      <p:sp>
        <p:nvSpPr>
          <p:cNvPr id="4" name="Content Placeholder 3"/>
          <p:cNvSpPr>
            <a:spLocks noGrp="1"/>
          </p:cNvSpPr>
          <p:nvPr>
            <p:ph sz="half" idx="2"/>
          </p:nvPr>
        </p:nvSpPr>
        <p:spPr>
          <a:xfrm>
            <a:off x="1487783" y="11834740"/>
            <a:ext cx="9137610" cy="17407120"/>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10934761" y="7942328"/>
            <a:ext cx="9182611" cy="3892412"/>
          </a:xfrm>
        </p:spPr>
        <p:txBody>
          <a:bodyPr anchor="b"/>
          <a:lstStyle>
            <a:lvl1pPr marL="0" indent="0">
              <a:buNone/>
              <a:defRPr sz="5669" b="1"/>
            </a:lvl1pPr>
            <a:lvl2pPr marL="1079998" indent="0">
              <a:buNone/>
              <a:defRPr sz="4724" b="1"/>
            </a:lvl2pPr>
            <a:lvl3pPr marL="2159996" indent="0">
              <a:buNone/>
              <a:defRPr sz="4252" b="1"/>
            </a:lvl3pPr>
            <a:lvl4pPr marL="3239994" indent="0">
              <a:buNone/>
              <a:defRPr sz="3780" b="1"/>
            </a:lvl4pPr>
            <a:lvl5pPr marL="4319991" indent="0">
              <a:buNone/>
              <a:defRPr sz="3780" b="1"/>
            </a:lvl5pPr>
            <a:lvl6pPr marL="5399989" indent="0">
              <a:buNone/>
              <a:defRPr sz="3780" b="1"/>
            </a:lvl6pPr>
            <a:lvl7pPr marL="6479987" indent="0">
              <a:buNone/>
              <a:defRPr sz="3780" b="1"/>
            </a:lvl7pPr>
            <a:lvl8pPr marL="7559985" indent="0">
              <a:buNone/>
              <a:defRPr sz="3780" b="1"/>
            </a:lvl8pPr>
            <a:lvl9pPr marL="8639983" indent="0">
              <a:buNone/>
              <a:defRPr sz="3780" b="1"/>
            </a:lvl9pPr>
          </a:lstStyle>
          <a:p>
            <a:pPr lvl="0"/>
            <a:r>
              <a:rPr lang="pt-BR"/>
              <a:t>Clique para editar o texto mestre</a:t>
            </a:r>
          </a:p>
        </p:txBody>
      </p:sp>
      <p:sp>
        <p:nvSpPr>
          <p:cNvPr id="6" name="Content Placeholder 5"/>
          <p:cNvSpPr>
            <a:spLocks noGrp="1"/>
          </p:cNvSpPr>
          <p:nvPr>
            <p:ph sz="quarter" idx="4"/>
          </p:nvPr>
        </p:nvSpPr>
        <p:spPr>
          <a:xfrm>
            <a:off x="10934761" y="11834740"/>
            <a:ext cx="9182611" cy="17407120"/>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6"/>
          <p:cNvSpPr>
            <a:spLocks noGrp="1"/>
          </p:cNvSpPr>
          <p:nvPr>
            <p:ph type="dt" sz="half" idx="10"/>
          </p:nvPr>
        </p:nvSpPr>
        <p:spPr/>
        <p:txBody>
          <a:bodyPr/>
          <a:lstStyle/>
          <a:p>
            <a:fld id="{484117FC-D916-46D4-BED0-92E53114655E}" type="datetimeFigureOut">
              <a:rPr lang="pt-BR" smtClean="0"/>
              <a:t>09/09/2026</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B50CC789-C194-4980-A125-CB05A713021A}" type="slidenum">
              <a:rPr lang="pt-BR" smtClean="0"/>
              <a:t>‹nº›</a:t>
            </a:fld>
            <a:endParaRPr lang="pt-BR"/>
          </a:p>
        </p:txBody>
      </p:sp>
    </p:spTree>
    <p:extLst>
      <p:ext uri="{BB962C8B-B14F-4D97-AF65-F5344CB8AC3E}">
        <p14:creationId xmlns:p14="http://schemas.microsoft.com/office/powerpoint/2010/main" val="1462711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2"/>
          <p:cNvSpPr>
            <a:spLocks noGrp="1"/>
          </p:cNvSpPr>
          <p:nvPr>
            <p:ph type="dt" sz="half" idx="10"/>
          </p:nvPr>
        </p:nvSpPr>
        <p:spPr/>
        <p:txBody>
          <a:bodyPr/>
          <a:lstStyle/>
          <a:p>
            <a:fld id="{484117FC-D916-46D4-BED0-92E53114655E}" type="datetimeFigureOut">
              <a:rPr lang="pt-BR" smtClean="0"/>
              <a:t>09/09/2026</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B50CC789-C194-4980-A125-CB05A713021A}" type="slidenum">
              <a:rPr lang="pt-BR" smtClean="0"/>
              <a:t>‹nº›</a:t>
            </a:fld>
            <a:endParaRPr lang="pt-BR"/>
          </a:p>
        </p:txBody>
      </p:sp>
    </p:spTree>
    <p:extLst>
      <p:ext uri="{BB962C8B-B14F-4D97-AF65-F5344CB8AC3E}">
        <p14:creationId xmlns:p14="http://schemas.microsoft.com/office/powerpoint/2010/main" val="3809739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117FC-D916-46D4-BED0-92E53114655E}" type="datetimeFigureOut">
              <a:rPr lang="pt-BR" smtClean="0"/>
              <a:t>09/09/2026</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B50CC789-C194-4980-A125-CB05A713021A}" type="slidenum">
              <a:rPr lang="pt-BR" smtClean="0"/>
              <a:t>‹nº›</a:t>
            </a:fld>
            <a:endParaRPr lang="pt-BR"/>
          </a:p>
        </p:txBody>
      </p:sp>
    </p:spTree>
    <p:extLst>
      <p:ext uri="{BB962C8B-B14F-4D97-AF65-F5344CB8AC3E}">
        <p14:creationId xmlns:p14="http://schemas.microsoft.com/office/powerpoint/2010/main" val="2209303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487781" y="2159952"/>
            <a:ext cx="6966409" cy="7559834"/>
          </a:xfrm>
        </p:spPr>
        <p:txBody>
          <a:bodyPr anchor="b"/>
          <a:lstStyle>
            <a:lvl1pPr>
              <a:defRPr sz="7559"/>
            </a:lvl1pPr>
          </a:lstStyle>
          <a:p>
            <a:r>
              <a:rPr lang="pt-BR"/>
              <a:t>Clique para editar o título mestre</a:t>
            </a:r>
            <a:endParaRPr lang="en-US" dirty="0"/>
          </a:p>
        </p:txBody>
      </p:sp>
      <p:sp>
        <p:nvSpPr>
          <p:cNvPr id="3" name="Content Placeholder 2"/>
          <p:cNvSpPr>
            <a:spLocks noGrp="1"/>
          </p:cNvSpPr>
          <p:nvPr>
            <p:ph idx="1"/>
          </p:nvPr>
        </p:nvSpPr>
        <p:spPr>
          <a:xfrm>
            <a:off x="9182611" y="4664905"/>
            <a:ext cx="10934760" cy="23024494"/>
          </a:xfrm>
        </p:spPr>
        <p:txBody>
          <a:bodyPr/>
          <a:lstStyle>
            <a:lvl1pPr>
              <a:defRPr sz="7559"/>
            </a:lvl1pPr>
            <a:lvl2pPr>
              <a:defRPr sz="6614"/>
            </a:lvl2pPr>
            <a:lvl3pPr>
              <a:defRPr sz="5669"/>
            </a:lvl3pPr>
            <a:lvl4pPr>
              <a:defRPr sz="4724"/>
            </a:lvl4pPr>
            <a:lvl5pPr>
              <a:defRPr sz="4724"/>
            </a:lvl5pPr>
            <a:lvl6pPr>
              <a:defRPr sz="4724"/>
            </a:lvl6pPr>
            <a:lvl7pPr>
              <a:defRPr sz="4724"/>
            </a:lvl7pPr>
            <a:lvl8pPr>
              <a:defRPr sz="4724"/>
            </a:lvl8pPr>
            <a:lvl9pPr>
              <a:defRPr sz="4724"/>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1487781" y="9719786"/>
            <a:ext cx="6966409" cy="18007107"/>
          </a:xfrm>
        </p:spPr>
        <p:txBody>
          <a:bodyPr/>
          <a:lstStyle>
            <a:lvl1pPr marL="0" indent="0">
              <a:buNone/>
              <a:defRPr sz="3780"/>
            </a:lvl1pPr>
            <a:lvl2pPr marL="1079998" indent="0">
              <a:buNone/>
              <a:defRPr sz="3307"/>
            </a:lvl2pPr>
            <a:lvl3pPr marL="2159996" indent="0">
              <a:buNone/>
              <a:defRPr sz="2835"/>
            </a:lvl3pPr>
            <a:lvl4pPr marL="3239994" indent="0">
              <a:buNone/>
              <a:defRPr sz="2362"/>
            </a:lvl4pPr>
            <a:lvl5pPr marL="4319991" indent="0">
              <a:buNone/>
              <a:defRPr sz="2362"/>
            </a:lvl5pPr>
            <a:lvl6pPr marL="5399989" indent="0">
              <a:buNone/>
              <a:defRPr sz="2362"/>
            </a:lvl6pPr>
            <a:lvl7pPr marL="6479987" indent="0">
              <a:buNone/>
              <a:defRPr sz="2362"/>
            </a:lvl7pPr>
            <a:lvl8pPr marL="7559985" indent="0">
              <a:buNone/>
              <a:defRPr sz="2362"/>
            </a:lvl8pPr>
            <a:lvl9pPr marL="8639983" indent="0">
              <a:buNone/>
              <a:defRPr sz="2362"/>
            </a:lvl9pPr>
          </a:lstStyle>
          <a:p>
            <a:pPr lvl="0"/>
            <a:r>
              <a:rPr lang="pt-BR"/>
              <a:t>Clique para editar o texto mestre</a:t>
            </a:r>
          </a:p>
        </p:txBody>
      </p:sp>
      <p:sp>
        <p:nvSpPr>
          <p:cNvPr id="5" name="Date Placeholder 4"/>
          <p:cNvSpPr>
            <a:spLocks noGrp="1"/>
          </p:cNvSpPr>
          <p:nvPr>
            <p:ph type="dt" sz="half" idx="10"/>
          </p:nvPr>
        </p:nvSpPr>
        <p:spPr/>
        <p:txBody>
          <a:bodyPr/>
          <a:lstStyle/>
          <a:p>
            <a:fld id="{484117FC-D916-46D4-BED0-92E53114655E}" type="datetimeFigureOut">
              <a:rPr lang="pt-BR" smtClean="0"/>
              <a:t>09/09/2026</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B50CC789-C194-4980-A125-CB05A713021A}" type="slidenum">
              <a:rPr lang="pt-BR" smtClean="0"/>
              <a:t>‹nº›</a:t>
            </a:fld>
            <a:endParaRPr lang="pt-BR"/>
          </a:p>
        </p:txBody>
      </p:sp>
    </p:spTree>
    <p:extLst>
      <p:ext uri="{BB962C8B-B14F-4D97-AF65-F5344CB8AC3E}">
        <p14:creationId xmlns:p14="http://schemas.microsoft.com/office/powerpoint/2010/main" val="58825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487781" y="2159952"/>
            <a:ext cx="6966409" cy="7559834"/>
          </a:xfrm>
        </p:spPr>
        <p:txBody>
          <a:bodyPr anchor="b"/>
          <a:lstStyle>
            <a:lvl1pPr>
              <a:defRPr sz="7559"/>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9182611" y="4664905"/>
            <a:ext cx="10934760" cy="23024494"/>
          </a:xfrm>
        </p:spPr>
        <p:txBody>
          <a:bodyPr anchor="t"/>
          <a:lstStyle>
            <a:lvl1pPr marL="0" indent="0">
              <a:buNone/>
              <a:defRPr sz="7559"/>
            </a:lvl1pPr>
            <a:lvl2pPr marL="1079998" indent="0">
              <a:buNone/>
              <a:defRPr sz="6614"/>
            </a:lvl2pPr>
            <a:lvl3pPr marL="2159996" indent="0">
              <a:buNone/>
              <a:defRPr sz="5669"/>
            </a:lvl3pPr>
            <a:lvl4pPr marL="3239994" indent="0">
              <a:buNone/>
              <a:defRPr sz="4724"/>
            </a:lvl4pPr>
            <a:lvl5pPr marL="4319991" indent="0">
              <a:buNone/>
              <a:defRPr sz="4724"/>
            </a:lvl5pPr>
            <a:lvl6pPr marL="5399989" indent="0">
              <a:buNone/>
              <a:defRPr sz="4724"/>
            </a:lvl6pPr>
            <a:lvl7pPr marL="6479987" indent="0">
              <a:buNone/>
              <a:defRPr sz="4724"/>
            </a:lvl7pPr>
            <a:lvl8pPr marL="7559985" indent="0">
              <a:buNone/>
              <a:defRPr sz="4724"/>
            </a:lvl8pPr>
            <a:lvl9pPr marL="8639983" indent="0">
              <a:buNone/>
              <a:defRPr sz="4724"/>
            </a:lvl9pPr>
          </a:lstStyle>
          <a:p>
            <a:r>
              <a:rPr lang="pt-BR"/>
              <a:t>Clique no ícone para adicionar uma imagem</a:t>
            </a:r>
            <a:endParaRPr lang="en-US" dirty="0"/>
          </a:p>
        </p:txBody>
      </p:sp>
      <p:sp>
        <p:nvSpPr>
          <p:cNvPr id="4" name="Text Placeholder 3"/>
          <p:cNvSpPr>
            <a:spLocks noGrp="1"/>
          </p:cNvSpPr>
          <p:nvPr>
            <p:ph type="body" sz="half" idx="2"/>
          </p:nvPr>
        </p:nvSpPr>
        <p:spPr>
          <a:xfrm>
            <a:off x="1487781" y="9719786"/>
            <a:ext cx="6966409" cy="18007107"/>
          </a:xfrm>
        </p:spPr>
        <p:txBody>
          <a:bodyPr/>
          <a:lstStyle>
            <a:lvl1pPr marL="0" indent="0">
              <a:buNone/>
              <a:defRPr sz="3780"/>
            </a:lvl1pPr>
            <a:lvl2pPr marL="1079998" indent="0">
              <a:buNone/>
              <a:defRPr sz="3307"/>
            </a:lvl2pPr>
            <a:lvl3pPr marL="2159996" indent="0">
              <a:buNone/>
              <a:defRPr sz="2835"/>
            </a:lvl3pPr>
            <a:lvl4pPr marL="3239994" indent="0">
              <a:buNone/>
              <a:defRPr sz="2362"/>
            </a:lvl4pPr>
            <a:lvl5pPr marL="4319991" indent="0">
              <a:buNone/>
              <a:defRPr sz="2362"/>
            </a:lvl5pPr>
            <a:lvl6pPr marL="5399989" indent="0">
              <a:buNone/>
              <a:defRPr sz="2362"/>
            </a:lvl6pPr>
            <a:lvl7pPr marL="6479987" indent="0">
              <a:buNone/>
              <a:defRPr sz="2362"/>
            </a:lvl7pPr>
            <a:lvl8pPr marL="7559985" indent="0">
              <a:buNone/>
              <a:defRPr sz="2362"/>
            </a:lvl8pPr>
            <a:lvl9pPr marL="8639983" indent="0">
              <a:buNone/>
              <a:defRPr sz="2362"/>
            </a:lvl9pPr>
          </a:lstStyle>
          <a:p>
            <a:pPr lvl="0"/>
            <a:r>
              <a:rPr lang="pt-BR"/>
              <a:t>Clique para editar o texto mestre</a:t>
            </a:r>
          </a:p>
        </p:txBody>
      </p:sp>
      <p:sp>
        <p:nvSpPr>
          <p:cNvPr id="5" name="Date Placeholder 4"/>
          <p:cNvSpPr>
            <a:spLocks noGrp="1"/>
          </p:cNvSpPr>
          <p:nvPr>
            <p:ph type="dt" sz="half" idx="10"/>
          </p:nvPr>
        </p:nvSpPr>
        <p:spPr/>
        <p:txBody>
          <a:bodyPr/>
          <a:lstStyle/>
          <a:p>
            <a:fld id="{484117FC-D916-46D4-BED0-92E53114655E}" type="datetimeFigureOut">
              <a:rPr lang="pt-BR" smtClean="0"/>
              <a:t>09/09/2026</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B50CC789-C194-4980-A125-CB05A713021A}" type="slidenum">
              <a:rPr lang="pt-BR" smtClean="0"/>
              <a:t>‹nº›</a:t>
            </a:fld>
            <a:endParaRPr lang="pt-BR"/>
          </a:p>
        </p:txBody>
      </p:sp>
    </p:spTree>
    <p:extLst>
      <p:ext uri="{BB962C8B-B14F-4D97-AF65-F5344CB8AC3E}">
        <p14:creationId xmlns:p14="http://schemas.microsoft.com/office/powerpoint/2010/main" val="645912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484117FC-D916-46D4-BED0-92E53114655E}" type="datetimeFigureOut">
              <a:rPr lang="pt-BR" smtClean="0"/>
              <a:t>09/09/2026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B50CC789-C194-4980-A125-CB05A713021A}" type="slidenum">
              <a:rPr lang="pt-BR" smtClean="0"/>
              <a:t>‹nº›</a:t>
            </a:fld>
            <a:endParaRPr lang="pt-BR"/>
          </a:p>
        </p:txBody>
      </p:sp>
    </p:spTree>
    <p:extLst>
      <p:ext uri="{BB962C8B-B14F-4D97-AF65-F5344CB8AC3E}">
        <p14:creationId xmlns:p14="http://schemas.microsoft.com/office/powerpoint/2010/main" val="1575868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457161" y="1724962"/>
            <a:ext cx="4657398" cy="27456899"/>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1484968" y="1724962"/>
            <a:ext cx="13702199" cy="27456899"/>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484117FC-D916-46D4-BED0-92E53114655E}" type="datetimeFigureOut">
              <a:rPr lang="pt-BR" smtClean="0"/>
              <a:t>09/09/2026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B50CC789-C194-4980-A125-CB05A713021A}" type="slidenum">
              <a:rPr lang="pt-BR" smtClean="0"/>
              <a:t>‹nº›</a:t>
            </a:fld>
            <a:endParaRPr lang="pt-BR"/>
          </a:p>
        </p:txBody>
      </p:sp>
    </p:spTree>
    <p:extLst>
      <p:ext uri="{BB962C8B-B14F-4D97-AF65-F5344CB8AC3E}">
        <p14:creationId xmlns:p14="http://schemas.microsoft.com/office/powerpoint/2010/main" val="2430335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84968" y="1724969"/>
            <a:ext cx="18629590" cy="6262365"/>
          </a:xfrm>
          <a:prstGeom prst="rect">
            <a:avLst/>
          </a:prstGeom>
        </p:spPr>
        <p:txBody>
          <a:bodyPr vert="horz" lIns="91440" tIns="45720" rIns="91440" bIns="45720" rtlCol="0" anchor="ctr">
            <a:normAutofit/>
          </a:bodyPr>
          <a:lstStyle/>
          <a:p>
            <a:r>
              <a:rPr lang="pt-BR"/>
              <a:t>Clique para editar o título mestre</a:t>
            </a:r>
            <a:endParaRPr lang="en-US" dirty="0"/>
          </a:p>
        </p:txBody>
      </p:sp>
      <p:sp>
        <p:nvSpPr>
          <p:cNvPr id="3" name="Text Placeholder 2"/>
          <p:cNvSpPr>
            <a:spLocks noGrp="1"/>
          </p:cNvSpPr>
          <p:nvPr>
            <p:ph type="body" idx="1"/>
          </p:nvPr>
        </p:nvSpPr>
        <p:spPr>
          <a:xfrm>
            <a:off x="1484968" y="8624810"/>
            <a:ext cx="18629590" cy="20557051"/>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2"/>
          </p:nvPr>
        </p:nvSpPr>
        <p:spPr>
          <a:xfrm>
            <a:off x="1484967" y="30029347"/>
            <a:ext cx="4859893" cy="1724962"/>
          </a:xfrm>
          <a:prstGeom prst="rect">
            <a:avLst/>
          </a:prstGeom>
        </p:spPr>
        <p:txBody>
          <a:bodyPr vert="horz" lIns="91440" tIns="45720" rIns="91440" bIns="45720" rtlCol="0" anchor="ctr"/>
          <a:lstStyle>
            <a:lvl1pPr algn="l">
              <a:defRPr sz="2835">
                <a:solidFill>
                  <a:schemeClr val="tx1">
                    <a:tint val="75000"/>
                  </a:schemeClr>
                </a:solidFill>
              </a:defRPr>
            </a:lvl1pPr>
          </a:lstStyle>
          <a:p>
            <a:fld id="{484117FC-D916-46D4-BED0-92E53114655E}" type="datetimeFigureOut">
              <a:rPr lang="pt-BR" smtClean="0"/>
              <a:t>09/09/2026</a:t>
            </a:fld>
            <a:endParaRPr lang="pt-BR"/>
          </a:p>
        </p:txBody>
      </p:sp>
      <p:sp>
        <p:nvSpPr>
          <p:cNvPr id="5" name="Footer Placeholder 4"/>
          <p:cNvSpPr>
            <a:spLocks noGrp="1"/>
          </p:cNvSpPr>
          <p:nvPr>
            <p:ph type="ftr" sz="quarter" idx="3"/>
          </p:nvPr>
        </p:nvSpPr>
        <p:spPr>
          <a:xfrm>
            <a:off x="7154843" y="30029347"/>
            <a:ext cx="7289840" cy="1724962"/>
          </a:xfrm>
          <a:prstGeom prst="rect">
            <a:avLst/>
          </a:prstGeom>
        </p:spPr>
        <p:txBody>
          <a:bodyPr vert="horz" lIns="91440" tIns="45720" rIns="91440" bIns="45720" rtlCol="0" anchor="ctr"/>
          <a:lstStyle>
            <a:lvl1pPr algn="ctr">
              <a:defRPr sz="2835">
                <a:solidFill>
                  <a:schemeClr val="tx1">
                    <a:tint val="75000"/>
                  </a:schemeClr>
                </a:solidFill>
              </a:defRPr>
            </a:lvl1pPr>
          </a:lstStyle>
          <a:p>
            <a:endParaRPr lang="pt-BR"/>
          </a:p>
        </p:txBody>
      </p:sp>
      <p:sp>
        <p:nvSpPr>
          <p:cNvPr id="6" name="Slide Number Placeholder 5"/>
          <p:cNvSpPr>
            <a:spLocks noGrp="1"/>
          </p:cNvSpPr>
          <p:nvPr>
            <p:ph type="sldNum" sz="quarter" idx="4"/>
          </p:nvPr>
        </p:nvSpPr>
        <p:spPr>
          <a:xfrm>
            <a:off x="15254665" y="30029347"/>
            <a:ext cx="4859893" cy="1724962"/>
          </a:xfrm>
          <a:prstGeom prst="rect">
            <a:avLst/>
          </a:prstGeom>
        </p:spPr>
        <p:txBody>
          <a:bodyPr vert="horz" lIns="91440" tIns="45720" rIns="91440" bIns="45720" rtlCol="0" anchor="ctr"/>
          <a:lstStyle>
            <a:lvl1pPr algn="r">
              <a:defRPr sz="2835">
                <a:solidFill>
                  <a:schemeClr val="tx1">
                    <a:tint val="75000"/>
                  </a:schemeClr>
                </a:solidFill>
              </a:defRPr>
            </a:lvl1pPr>
          </a:lstStyle>
          <a:p>
            <a:fld id="{B50CC789-C194-4980-A125-CB05A713021A}" type="slidenum">
              <a:rPr lang="pt-BR" smtClean="0"/>
              <a:t>‹nº›</a:t>
            </a:fld>
            <a:endParaRPr lang="pt-BR"/>
          </a:p>
        </p:txBody>
      </p:sp>
    </p:spTree>
    <p:extLst>
      <p:ext uri="{BB962C8B-B14F-4D97-AF65-F5344CB8AC3E}">
        <p14:creationId xmlns:p14="http://schemas.microsoft.com/office/powerpoint/2010/main" val="160535726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2159996" rtl="0" eaLnBrk="1" latinLnBrk="0" hangingPunct="1">
        <a:lnSpc>
          <a:spcPct val="90000"/>
        </a:lnSpc>
        <a:spcBef>
          <a:spcPct val="0"/>
        </a:spcBef>
        <a:buNone/>
        <a:defRPr sz="10394" kern="1200">
          <a:solidFill>
            <a:schemeClr val="tx1"/>
          </a:solidFill>
          <a:latin typeface="+mj-lt"/>
          <a:ea typeface="+mj-ea"/>
          <a:cs typeface="+mj-cs"/>
        </a:defRPr>
      </a:lvl1pPr>
    </p:titleStyle>
    <p:bodyStyle>
      <a:lvl1pPr marL="539999" indent="-539999" algn="l" defTabSz="2159996" rtl="0" eaLnBrk="1" latinLnBrk="0" hangingPunct="1">
        <a:lnSpc>
          <a:spcPct val="90000"/>
        </a:lnSpc>
        <a:spcBef>
          <a:spcPts val="2362"/>
        </a:spcBef>
        <a:buFont typeface="Arial" panose="020B0604020202020204" pitchFamily="34" charset="0"/>
        <a:buChar char="•"/>
        <a:defRPr sz="6614" kern="1200">
          <a:solidFill>
            <a:schemeClr val="tx1"/>
          </a:solidFill>
          <a:latin typeface="+mn-lt"/>
          <a:ea typeface="+mn-ea"/>
          <a:cs typeface="+mn-cs"/>
        </a:defRPr>
      </a:lvl1pPr>
      <a:lvl2pPr marL="1619997" indent="-539999" algn="l" defTabSz="2159996" rtl="0" eaLnBrk="1" latinLnBrk="0" hangingPunct="1">
        <a:lnSpc>
          <a:spcPct val="90000"/>
        </a:lnSpc>
        <a:spcBef>
          <a:spcPts val="1181"/>
        </a:spcBef>
        <a:buFont typeface="Arial" panose="020B0604020202020204" pitchFamily="34" charset="0"/>
        <a:buChar char="•"/>
        <a:defRPr sz="5669" kern="1200">
          <a:solidFill>
            <a:schemeClr val="tx1"/>
          </a:solidFill>
          <a:latin typeface="+mn-lt"/>
          <a:ea typeface="+mn-ea"/>
          <a:cs typeface="+mn-cs"/>
        </a:defRPr>
      </a:lvl2pPr>
      <a:lvl3pPr marL="2699995" indent="-539999" algn="l" defTabSz="2159996" rtl="0" eaLnBrk="1" latinLnBrk="0" hangingPunct="1">
        <a:lnSpc>
          <a:spcPct val="90000"/>
        </a:lnSpc>
        <a:spcBef>
          <a:spcPts val="1181"/>
        </a:spcBef>
        <a:buFont typeface="Arial" panose="020B0604020202020204" pitchFamily="34" charset="0"/>
        <a:buChar char="•"/>
        <a:defRPr sz="4724" kern="1200">
          <a:solidFill>
            <a:schemeClr val="tx1"/>
          </a:solidFill>
          <a:latin typeface="+mn-lt"/>
          <a:ea typeface="+mn-ea"/>
          <a:cs typeface="+mn-cs"/>
        </a:defRPr>
      </a:lvl3pPr>
      <a:lvl4pPr marL="3779992"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4pPr>
      <a:lvl5pPr marL="4859990"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5pPr>
      <a:lvl6pPr marL="5939988"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6pPr>
      <a:lvl7pPr marL="7019986"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7pPr>
      <a:lvl8pPr marL="8099984"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8pPr>
      <a:lvl9pPr marL="9179982"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9pPr>
    </p:bodyStyle>
    <p:otherStyle>
      <a:defPPr>
        <a:defRPr lang="en-US"/>
      </a:defPPr>
      <a:lvl1pPr marL="0" algn="l" defTabSz="2159996" rtl="0" eaLnBrk="1" latinLnBrk="0" hangingPunct="1">
        <a:defRPr sz="4252" kern="1200">
          <a:solidFill>
            <a:schemeClr val="tx1"/>
          </a:solidFill>
          <a:latin typeface="+mn-lt"/>
          <a:ea typeface="+mn-ea"/>
          <a:cs typeface="+mn-cs"/>
        </a:defRPr>
      </a:lvl1pPr>
      <a:lvl2pPr marL="1079998" algn="l" defTabSz="2159996" rtl="0" eaLnBrk="1" latinLnBrk="0" hangingPunct="1">
        <a:defRPr sz="4252" kern="1200">
          <a:solidFill>
            <a:schemeClr val="tx1"/>
          </a:solidFill>
          <a:latin typeface="+mn-lt"/>
          <a:ea typeface="+mn-ea"/>
          <a:cs typeface="+mn-cs"/>
        </a:defRPr>
      </a:lvl2pPr>
      <a:lvl3pPr marL="2159996" algn="l" defTabSz="2159996" rtl="0" eaLnBrk="1" latinLnBrk="0" hangingPunct="1">
        <a:defRPr sz="4252" kern="1200">
          <a:solidFill>
            <a:schemeClr val="tx1"/>
          </a:solidFill>
          <a:latin typeface="+mn-lt"/>
          <a:ea typeface="+mn-ea"/>
          <a:cs typeface="+mn-cs"/>
        </a:defRPr>
      </a:lvl3pPr>
      <a:lvl4pPr marL="3239994" algn="l" defTabSz="2159996" rtl="0" eaLnBrk="1" latinLnBrk="0" hangingPunct="1">
        <a:defRPr sz="4252" kern="1200">
          <a:solidFill>
            <a:schemeClr val="tx1"/>
          </a:solidFill>
          <a:latin typeface="+mn-lt"/>
          <a:ea typeface="+mn-ea"/>
          <a:cs typeface="+mn-cs"/>
        </a:defRPr>
      </a:lvl4pPr>
      <a:lvl5pPr marL="4319991" algn="l" defTabSz="2159996" rtl="0" eaLnBrk="1" latinLnBrk="0" hangingPunct="1">
        <a:defRPr sz="4252" kern="1200">
          <a:solidFill>
            <a:schemeClr val="tx1"/>
          </a:solidFill>
          <a:latin typeface="+mn-lt"/>
          <a:ea typeface="+mn-ea"/>
          <a:cs typeface="+mn-cs"/>
        </a:defRPr>
      </a:lvl5pPr>
      <a:lvl6pPr marL="5399989" algn="l" defTabSz="2159996" rtl="0" eaLnBrk="1" latinLnBrk="0" hangingPunct="1">
        <a:defRPr sz="4252" kern="1200">
          <a:solidFill>
            <a:schemeClr val="tx1"/>
          </a:solidFill>
          <a:latin typeface="+mn-lt"/>
          <a:ea typeface="+mn-ea"/>
          <a:cs typeface="+mn-cs"/>
        </a:defRPr>
      </a:lvl6pPr>
      <a:lvl7pPr marL="6479987" algn="l" defTabSz="2159996" rtl="0" eaLnBrk="1" latinLnBrk="0" hangingPunct="1">
        <a:defRPr sz="4252" kern="1200">
          <a:solidFill>
            <a:schemeClr val="tx1"/>
          </a:solidFill>
          <a:latin typeface="+mn-lt"/>
          <a:ea typeface="+mn-ea"/>
          <a:cs typeface="+mn-cs"/>
        </a:defRPr>
      </a:lvl7pPr>
      <a:lvl8pPr marL="7559985" algn="l" defTabSz="2159996" rtl="0" eaLnBrk="1" latinLnBrk="0" hangingPunct="1">
        <a:defRPr sz="4252" kern="1200">
          <a:solidFill>
            <a:schemeClr val="tx1"/>
          </a:solidFill>
          <a:latin typeface="+mn-lt"/>
          <a:ea typeface="+mn-ea"/>
          <a:cs typeface="+mn-cs"/>
        </a:defRPr>
      </a:lvl8pPr>
      <a:lvl9pPr marL="8639983" algn="l" defTabSz="2159996" rtl="0" eaLnBrk="1" latinLnBrk="0" hangingPunct="1">
        <a:defRPr sz="425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619963" y="7191800"/>
            <a:ext cx="18629591" cy="2470001"/>
          </a:xfrm>
        </p:spPr>
        <p:txBody>
          <a:bodyPr>
            <a:noAutofit/>
          </a:bodyPr>
          <a:lstStyle/>
          <a:p>
            <a:pPr algn="ctr"/>
            <a:r>
              <a:rPr lang="pt-BR" sz="3600" dirty="0">
                <a:latin typeface="Arial" panose="020B0604020202020204" pitchFamily="34" charset="0"/>
                <a:cs typeface="Arial" panose="020B0604020202020204" pitchFamily="34" charset="0"/>
              </a:rPr>
              <a:t>AUTOR 1, AUTOR 2, AUTOR 3 (O NOME DOS AUTORES DEVE VIR EM LETRAS MAIÚSCULAS, CENTRALIZADO E EM FONTE ARIAL. O NOME DO AUTOR PRINCIPAL DEVE SER IDENTIFICADO COM UM ASTERISCO(*) </a:t>
            </a:r>
          </a:p>
        </p:txBody>
      </p:sp>
      <p:sp>
        <p:nvSpPr>
          <p:cNvPr id="13" name="Título 3"/>
          <p:cNvSpPr txBox="1">
            <a:spLocks/>
          </p:cNvSpPr>
          <p:nvPr/>
        </p:nvSpPr>
        <p:spPr>
          <a:xfrm>
            <a:off x="1619963" y="3879154"/>
            <a:ext cx="18629591" cy="3827929"/>
          </a:xfrm>
          <a:prstGeom prst="rect">
            <a:avLst/>
          </a:prstGeom>
        </p:spPr>
        <p:txBody>
          <a:bodyPr vert="horz" lIns="60960" tIns="30480" rIns="60960" bIns="30480" rtlCol="0" anchor="ctr">
            <a:noAutofit/>
          </a:bodyPr>
          <a:lstStyle>
            <a:lvl1pPr algn="l" defTabSz="3239902" rtl="0" eaLnBrk="1" latinLnBrk="0" hangingPunct="1">
              <a:lnSpc>
                <a:spcPct val="90000"/>
              </a:lnSpc>
              <a:spcBef>
                <a:spcPct val="0"/>
              </a:spcBef>
              <a:buNone/>
              <a:defRPr sz="15590" kern="1200">
                <a:solidFill>
                  <a:schemeClr val="tx1"/>
                </a:solidFill>
                <a:latin typeface="+mj-lt"/>
                <a:ea typeface="+mj-ea"/>
                <a:cs typeface="+mj-cs"/>
              </a:defRPr>
            </a:lvl1pPr>
          </a:lstStyle>
          <a:p>
            <a:pPr algn="ctr"/>
            <a:r>
              <a:rPr lang="pt-BR" sz="6000" b="1" dirty="0">
                <a:latin typeface="Arial" panose="020B0604020202020204" pitchFamily="34" charset="0"/>
                <a:cs typeface="Arial" panose="020B0604020202020204" pitchFamily="34" charset="0"/>
              </a:rPr>
              <a:t>O TÍTULO DEVE VIR EM NEGRITO, EM LETRAS MAIÚSCULAS, CENTRALIZADO E EM FONTE ARIAL.</a:t>
            </a:r>
            <a:endParaRPr lang="pt-BR" sz="6000" dirty="0">
              <a:latin typeface="Arial" panose="020B0604020202020204" pitchFamily="34" charset="0"/>
              <a:cs typeface="Arial" panose="020B0604020202020204" pitchFamily="34" charset="0"/>
            </a:endParaRPr>
          </a:p>
        </p:txBody>
      </p:sp>
      <p:sp>
        <p:nvSpPr>
          <p:cNvPr id="23" name="Título 3"/>
          <p:cNvSpPr txBox="1">
            <a:spLocks/>
          </p:cNvSpPr>
          <p:nvPr/>
        </p:nvSpPr>
        <p:spPr>
          <a:xfrm>
            <a:off x="1115247" y="9242467"/>
            <a:ext cx="18629591" cy="838668"/>
          </a:xfrm>
          <a:prstGeom prst="rect">
            <a:avLst/>
          </a:prstGeom>
        </p:spPr>
        <p:txBody>
          <a:bodyPr vert="horz" lIns="91440" tIns="45720" rIns="91440" bIns="45720" rtlCol="0" anchor="ctr">
            <a:noAutofit/>
          </a:bodyPr>
          <a:lstStyle>
            <a:lvl1pPr algn="l" defTabSz="2159996" rtl="0" eaLnBrk="1" latinLnBrk="0" hangingPunct="1">
              <a:lnSpc>
                <a:spcPct val="90000"/>
              </a:lnSpc>
              <a:spcBef>
                <a:spcPct val="0"/>
              </a:spcBef>
              <a:buNone/>
              <a:defRPr sz="10394" kern="1200">
                <a:solidFill>
                  <a:schemeClr val="tx1"/>
                </a:solidFill>
                <a:latin typeface="+mj-lt"/>
                <a:ea typeface="+mj-ea"/>
                <a:cs typeface="+mj-cs"/>
              </a:defRPr>
            </a:lvl1pPr>
          </a:lstStyle>
          <a:p>
            <a:pPr algn="ctr"/>
            <a:r>
              <a:rPr lang="pt-BR" sz="3600" dirty="0">
                <a:latin typeface="Arial" panose="020B0604020202020204" pitchFamily="34" charset="0"/>
                <a:cs typeface="Arial" panose="020B0604020202020204" pitchFamily="34" charset="0"/>
              </a:rPr>
              <a:t>Nome da Universidade.</a:t>
            </a:r>
          </a:p>
        </p:txBody>
      </p:sp>
      <p:sp>
        <p:nvSpPr>
          <p:cNvPr id="25" name="Espaço Reservado para Conteúdo 4"/>
          <p:cNvSpPr txBox="1">
            <a:spLocks/>
          </p:cNvSpPr>
          <p:nvPr/>
        </p:nvSpPr>
        <p:spPr>
          <a:xfrm>
            <a:off x="1950041" y="10474036"/>
            <a:ext cx="8480001" cy="19119273"/>
          </a:xfrm>
          <a:prstGeom prst="rect">
            <a:avLst/>
          </a:prstGeom>
        </p:spPr>
        <p:txBody>
          <a:bodyPr vert="horz" lIns="91440" tIns="45720" rIns="91440" bIns="45720" rtlCol="0">
            <a:noAutofit/>
          </a:bodyPr>
          <a:lstStyle>
            <a:lvl1pPr marL="539999" indent="-539999" algn="l" defTabSz="2159996" rtl="0" eaLnBrk="1" latinLnBrk="0" hangingPunct="1">
              <a:lnSpc>
                <a:spcPct val="90000"/>
              </a:lnSpc>
              <a:spcBef>
                <a:spcPts val="2362"/>
              </a:spcBef>
              <a:buFont typeface="Arial" panose="020B0604020202020204" pitchFamily="34" charset="0"/>
              <a:buChar char="•"/>
              <a:defRPr sz="6614" kern="1200">
                <a:solidFill>
                  <a:schemeClr val="tx1"/>
                </a:solidFill>
                <a:latin typeface="+mn-lt"/>
                <a:ea typeface="+mn-ea"/>
                <a:cs typeface="+mn-cs"/>
              </a:defRPr>
            </a:lvl1pPr>
            <a:lvl2pPr marL="1619997" indent="-539999" algn="l" defTabSz="2159996" rtl="0" eaLnBrk="1" latinLnBrk="0" hangingPunct="1">
              <a:lnSpc>
                <a:spcPct val="90000"/>
              </a:lnSpc>
              <a:spcBef>
                <a:spcPts val="1181"/>
              </a:spcBef>
              <a:buFont typeface="Arial" panose="020B0604020202020204" pitchFamily="34" charset="0"/>
              <a:buChar char="•"/>
              <a:defRPr sz="5669" kern="1200">
                <a:solidFill>
                  <a:schemeClr val="tx1"/>
                </a:solidFill>
                <a:latin typeface="+mn-lt"/>
                <a:ea typeface="+mn-ea"/>
                <a:cs typeface="+mn-cs"/>
              </a:defRPr>
            </a:lvl2pPr>
            <a:lvl3pPr marL="2699995" indent="-539999" algn="l" defTabSz="2159996" rtl="0" eaLnBrk="1" latinLnBrk="0" hangingPunct="1">
              <a:lnSpc>
                <a:spcPct val="90000"/>
              </a:lnSpc>
              <a:spcBef>
                <a:spcPts val="1181"/>
              </a:spcBef>
              <a:buFont typeface="Arial" panose="020B0604020202020204" pitchFamily="34" charset="0"/>
              <a:buChar char="•"/>
              <a:defRPr sz="4724" kern="1200">
                <a:solidFill>
                  <a:schemeClr val="tx1"/>
                </a:solidFill>
                <a:latin typeface="+mn-lt"/>
                <a:ea typeface="+mn-ea"/>
                <a:cs typeface="+mn-cs"/>
              </a:defRPr>
            </a:lvl3pPr>
            <a:lvl4pPr marL="3779992"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4pPr>
            <a:lvl5pPr marL="4859990"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5pPr>
            <a:lvl6pPr marL="5939988"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6pPr>
            <a:lvl7pPr marL="7019986"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7pPr>
            <a:lvl8pPr marL="8099984"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8pPr>
            <a:lvl9pPr marL="9179982"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9pPr>
          </a:lstStyle>
          <a:p>
            <a:pPr marL="0" marR="0" lvl="0" indent="0" algn="just" rtl="0">
              <a:lnSpc>
                <a:spcPct val="100000"/>
              </a:lnSpc>
              <a:spcBef>
                <a:spcPts val="1800"/>
              </a:spcBef>
              <a:spcAft>
                <a:spcPts val="0"/>
              </a:spcAft>
              <a:buNone/>
            </a:pPr>
            <a:r>
              <a:rPr lang="pt-BR" sz="3200" b="1" i="0" u="none" strike="noStrike" cap="none" dirty="0">
                <a:solidFill>
                  <a:srgbClr val="000000"/>
                </a:solidFill>
                <a:latin typeface="Arial" panose="020B0604020202020204" pitchFamily="34" charset="0"/>
                <a:ea typeface="Inter"/>
                <a:cs typeface="Arial" panose="020B0604020202020204" pitchFamily="34" charset="0"/>
                <a:sym typeface="Inter"/>
              </a:rPr>
              <a:t>Introdução: </a:t>
            </a:r>
            <a:r>
              <a:rPr lang="pt-BR" sz="3200" b="0" i="0" u="none" strike="noStrike" cap="none" dirty="0">
                <a:solidFill>
                  <a:srgbClr val="000000"/>
                </a:solidFill>
                <a:latin typeface="Arial" panose="020B0604020202020204" pitchFamily="34" charset="0"/>
                <a:ea typeface="Inter"/>
                <a:cs typeface="Arial" panose="020B0604020202020204" pitchFamily="34" charset="0"/>
                <a:sym typeface="Inter"/>
              </a:rPr>
              <a:t>Digite aqui o texto da Introdução. Digite aqui o texto da Introdução. Digite aqui o texto da Introdução. Digite aqui o texto da Introdução. Digite aqui o texto da Introdução. Digite aqui o texto da Introdução. Digite aqui o texto da Introdução. Digite aqui o texto da Introdução. Digite aqui o texto da Introdução. Digite aqui o texto da Introdução. Digite aqui o texto da Introdução. Digite aqui o texto da Introdução. Digite aqui o texto da Introdução. Digite aqui o texto da Introdução. Digite aqui o texto da Introdução. Digite aqui o texto da Introdução. Digite aqui o texto da Introdução. </a:t>
            </a:r>
          </a:p>
          <a:p>
            <a:pPr marL="0" marR="0" lvl="0" indent="0" algn="just" rtl="0">
              <a:lnSpc>
                <a:spcPct val="100000"/>
              </a:lnSpc>
              <a:spcBef>
                <a:spcPts val="1800"/>
              </a:spcBef>
              <a:spcAft>
                <a:spcPts val="0"/>
              </a:spcAft>
              <a:buNone/>
            </a:pPr>
            <a:r>
              <a:rPr lang="pt-BR" sz="3200" b="1" i="0" u="none" strike="noStrike" cap="none" dirty="0">
                <a:solidFill>
                  <a:srgbClr val="000000"/>
                </a:solidFill>
                <a:latin typeface="Arial" panose="020B0604020202020204" pitchFamily="34" charset="0"/>
                <a:ea typeface="Inter"/>
                <a:cs typeface="Arial" panose="020B0604020202020204" pitchFamily="34" charset="0"/>
                <a:sym typeface="Inter"/>
              </a:rPr>
              <a:t>Objetivo: </a:t>
            </a:r>
            <a:r>
              <a:rPr lang="pt-BR" sz="3200" b="0" i="0" u="none" strike="noStrike" cap="none" dirty="0">
                <a:solidFill>
                  <a:srgbClr val="000000"/>
                </a:solidFill>
                <a:latin typeface="Arial" panose="020B0604020202020204" pitchFamily="34" charset="0"/>
                <a:ea typeface="Inter"/>
                <a:cs typeface="Arial" panose="020B0604020202020204" pitchFamily="34" charset="0"/>
                <a:sym typeface="Inter"/>
              </a:rPr>
              <a:t>Digite aqui o texto do objetivo da pesquisa. Digite aqui o texto do objetivo da pesquisa. Digite aqui o texto do objetivo da pesquisa. Digite aqui o texto do objetivo da pesquisa. Digite aqui o texto do objetivo da pesquisa. Digite aqui o texto do objetivo da pesquisa. Digite aqui o texto do objetivo da pesquisa. Digite aqui o texto do objetivo da pesquisa. Digite aqui o texto do objetivo da pesquisa. Digite aqui o texto do objetivo da pesquisa. Digite aqui o texto do objetivo da pesquisa.</a:t>
            </a:r>
          </a:p>
          <a:p>
            <a:pPr marL="0" marR="0" lvl="0" indent="0" algn="just" rtl="0">
              <a:lnSpc>
                <a:spcPct val="100000"/>
              </a:lnSpc>
              <a:spcBef>
                <a:spcPts val="1800"/>
              </a:spcBef>
              <a:spcAft>
                <a:spcPts val="0"/>
              </a:spcAft>
              <a:buNone/>
            </a:pPr>
            <a:r>
              <a:rPr lang="pt-BR" sz="3200" b="1" i="0" u="none" strike="noStrike" cap="none" dirty="0">
                <a:solidFill>
                  <a:srgbClr val="000000"/>
                </a:solidFill>
                <a:latin typeface="Arial" panose="020B0604020202020204" pitchFamily="34" charset="0"/>
                <a:ea typeface="Inter"/>
                <a:cs typeface="Arial" panose="020B0604020202020204" pitchFamily="34" charset="0"/>
                <a:sym typeface="Inter"/>
              </a:rPr>
              <a:t>Metodologia: </a:t>
            </a:r>
            <a:r>
              <a:rPr lang="pt-BR" sz="3200" b="0" i="0" u="none" strike="noStrike" cap="none" dirty="0">
                <a:solidFill>
                  <a:srgbClr val="000000"/>
                </a:solidFill>
                <a:latin typeface="Arial" panose="020B0604020202020204" pitchFamily="34" charset="0"/>
                <a:ea typeface="Inter"/>
                <a:cs typeface="Arial" panose="020B0604020202020204" pitchFamily="34" charset="0"/>
                <a:sym typeface="Inter"/>
              </a:rPr>
              <a:t>Digite aqui o texto da Metodologia. Digite aqui o texto da Metodologia. Digite aqui o texto da Metodologia. Digite aqui o texto da Metodologia. Digite aqui o texto da Metodologia. Digite aqui o texto da Metodologia. Digite aqui o texto da Metodologia. Digite aqui o texto da Metodologia. Digite aqui o texto da Metodologia. Digite aqui o texto da Metodologia. Digite aqui o texto da Metodologia. Digite aqui o texto da Metodologia.</a:t>
            </a:r>
          </a:p>
        </p:txBody>
      </p:sp>
      <p:sp>
        <p:nvSpPr>
          <p:cNvPr id="12" name="Espaço Reservado para Conteúdo 4">
            <a:extLst>
              <a:ext uri="{FF2B5EF4-FFF2-40B4-BE49-F238E27FC236}">
                <a16:creationId xmlns:a16="http://schemas.microsoft.com/office/drawing/2014/main" id="{C31FC7AD-6DB6-444E-B527-1B90258DAC51}"/>
              </a:ext>
            </a:extLst>
          </p:cNvPr>
          <p:cNvSpPr txBox="1">
            <a:spLocks/>
          </p:cNvSpPr>
          <p:nvPr/>
        </p:nvSpPr>
        <p:spPr>
          <a:xfrm>
            <a:off x="11169483" y="10474036"/>
            <a:ext cx="8480001" cy="19119273"/>
          </a:xfrm>
          <a:prstGeom prst="rect">
            <a:avLst/>
          </a:prstGeom>
        </p:spPr>
        <p:txBody>
          <a:bodyPr vert="horz" lIns="91440" tIns="45720" rIns="91440" bIns="45720" rtlCol="0">
            <a:noAutofit/>
          </a:bodyPr>
          <a:lstStyle>
            <a:lvl1pPr marL="539999" indent="-539999" algn="l" defTabSz="2159996" rtl="0" eaLnBrk="1" latinLnBrk="0" hangingPunct="1">
              <a:lnSpc>
                <a:spcPct val="90000"/>
              </a:lnSpc>
              <a:spcBef>
                <a:spcPts val="2362"/>
              </a:spcBef>
              <a:buFont typeface="Arial" panose="020B0604020202020204" pitchFamily="34" charset="0"/>
              <a:buChar char="•"/>
              <a:defRPr sz="6614" kern="1200">
                <a:solidFill>
                  <a:schemeClr val="tx1"/>
                </a:solidFill>
                <a:latin typeface="+mn-lt"/>
                <a:ea typeface="+mn-ea"/>
                <a:cs typeface="+mn-cs"/>
              </a:defRPr>
            </a:lvl1pPr>
            <a:lvl2pPr marL="1619997" indent="-539999" algn="l" defTabSz="2159996" rtl="0" eaLnBrk="1" latinLnBrk="0" hangingPunct="1">
              <a:lnSpc>
                <a:spcPct val="90000"/>
              </a:lnSpc>
              <a:spcBef>
                <a:spcPts val="1181"/>
              </a:spcBef>
              <a:buFont typeface="Arial" panose="020B0604020202020204" pitchFamily="34" charset="0"/>
              <a:buChar char="•"/>
              <a:defRPr sz="5669" kern="1200">
                <a:solidFill>
                  <a:schemeClr val="tx1"/>
                </a:solidFill>
                <a:latin typeface="+mn-lt"/>
                <a:ea typeface="+mn-ea"/>
                <a:cs typeface="+mn-cs"/>
              </a:defRPr>
            </a:lvl2pPr>
            <a:lvl3pPr marL="2699995" indent="-539999" algn="l" defTabSz="2159996" rtl="0" eaLnBrk="1" latinLnBrk="0" hangingPunct="1">
              <a:lnSpc>
                <a:spcPct val="90000"/>
              </a:lnSpc>
              <a:spcBef>
                <a:spcPts val="1181"/>
              </a:spcBef>
              <a:buFont typeface="Arial" panose="020B0604020202020204" pitchFamily="34" charset="0"/>
              <a:buChar char="•"/>
              <a:defRPr sz="4724" kern="1200">
                <a:solidFill>
                  <a:schemeClr val="tx1"/>
                </a:solidFill>
                <a:latin typeface="+mn-lt"/>
                <a:ea typeface="+mn-ea"/>
                <a:cs typeface="+mn-cs"/>
              </a:defRPr>
            </a:lvl3pPr>
            <a:lvl4pPr marL="3779992"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4pPr>
            <a:lvl5pPr marL="4859990"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5pPr>
            <a:lvl6pPr marL="5939988"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6pPr>
            <a:lvl7pPr marL="7019986"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7pPr>
            <a:lvl8pPr marL="8099984"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8pPr>
            <a:lvl9pPr marL="9179982"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9pPr>
          </a:lstStyle>
          <a:p>
            <a:pPr marL="0" marR="0" lvl="0" indent="0" algn="just" rtl="0">
              <a:lnSpc>
                <a:spcPct val="100000"/>
              </a:lnSpc>
              <a:spcBef>
                <a:spcPts val="1800"/>
              </a:spcBef>
              <a:spcAft>
                <a:spcPts val="0"/>
              </a:spcAft>
              <a:buNone/>
            </a:pPr>
            <a:r>
              <a:rPr lang="pt-BR" sz="3200" b="1" i="0" u="none" strike="noStrike" cap="none" dirty="0">
                <a:solidFill>
                  <a:srgbClr val="000000"/>
                </a:solidFill>
                <a:latin typeface="Arial" panose="020B0604020202020204" pitchFamily="34" charset="0"/>
                <a:ea typeface="Inter"/>
                <a:cs typeface="Arial" panose="020B0604020202020204" pitchFamily="34" charset="0"/>
                <a:sym typeface="Inter"/>
              </a:rPr>
              <a:t>Resultados: </a:t>
            </a:r>
            <a:r>
              <a:rPr lang="pt-BR" sz="3200" b="0" i="0" u="none" strike="noStrike" cap="none" dirty="0">
                <a:solidFill>
                  <a:srgbClr val="000000"/>
                </a:solidFill>
                <a:latin typeface="Arial" panose="020B0604020202020204" pitchFamily="34" charset="0"/>
                <a:ea typeface="Inter"/>
                <a:cs typeface="Arial" panose="020B0604020202020204" pitchFamily="34" charset="0"/>
                <a:sym typeface="Inter"/>
              </a:rPr>
              <a:t>Digite aqui o texto sobre os resultados encontrados. Digite aqui o texto sobre os resultados encontrados. Digite aqui o texto sobre os resultados encontrados. Digite aqui o texto sobre os resultados encontrados. Digite aqui o texto sobre os resultados encontrados. Digite aqui o texto sobre os resultados encontrados. Digite aqui o texto sobre os resultados encontrados. Digite aqui o texto sobre os resultados encontrados. Digite aqui o texto sobre os resultados encontrados. Digite aqui o texto sobre os resultados encontrados. Digite aqui o texto sobre os resultados encontrados. Digite aqui o texto sobre os resultados encontrados. </a:t>
            </a:r>
          </a:p>
          <a:p>
            <a:pPr marL="0" marR="0" lvl="0" indent="0" algn="just" rtl="0">
              <a:lnSpc>
                <a:spcPct val="100000"/>
              </a:lnSpc>
              <a:spcBef>
                <a:spcPts val="1800"/>
              </a:spcBef>
              <a:spcAft>
                <a:spcPts val="0"/>
              </a:spcAft>
              <a:buNone/>
            </a:pPr>
            <a:r>
              <a:rPr lang="pt-BR" sz="3200" b="1" i="0" u="none" strike="noStrike" cap="none" dirty="0">
                <a:solidFill>
                  <a:srgbClr val="000000"/>
                </a:solidFill>
                <a:latin typeface="Arial" panose="020B0604020202020204" pitchFamily="34" charset="0"/>
                <a:ea typeface="Inter"/>
                <a:cs typeface="Arial" panose="020B0604020202020204" pitchFamily="34" charset="0"/>
                <a:sym typeface="Inter"/>
              </a:rPr>
              <a:t>Conclusão(</a:t>
            </a:r>
            <a:r>
              <a:rPr lang="pt-BR" sz="3200" b="1" i="0" u="none" strike="noStrike" cap="none" dirty="0" err="1">
                <a:solidFill>
                  <a:srgbClr val="000000"/>
                </a:solidFill>
                <a:latin typeface="Arial" panose="020B0604020202020204" pitchFamily="34" charset="0"/>
                <a:ea typeface="Inter"/>
                <a:cs typeface="Arial" panose="020B0604020202020204" pitchFamily="34" charset="0"/>
                <a:sym typeface="Inter"/>
              </a:rPr>
              <a:t>ões</a:t>
            </a:r>
            <a:r>
              <a:rPr lang="pt-BR" sz="3200" b="1" i="0" u="none" strike="noStrike" cap="none" dirty="0">
                <a:solidFill>
                  <a:srgbClr val="000000"/>
                </a:solidFill>
                <a:latin typeface="Arial" panose="020B0604020202020204" pitchFamily="34" charset="0"/>
                <a:ea typeface="Inter"/>
                <a:cs typeface="Arial" panose="020B0604020202020204" pitchFamily="34" charset="0"/>
                <a:sym typeface="Inter"/>
              </a:rPr>
              <a:t>): </a:t>
            </a:r>
            <a:r>
              <a:rPr lang="pt-BR" sz="3200" b="0" i="0" u="none" strike="noStrike" cap="none" dirty="0">
                <a:solidFill>
                  <a:srgbClr val="000000"/>
                </a:solidFill>
                <a:latin typeface="Arial" panose="020B0604020202020204" pitchFamily="34" charset="0"/>
                <a:ea typeface="Inter"/>
                <a:cs typeface="Arial" panose="020B0604020202020204" pitchFamily="34" charset="0"/>
                <a:sym typeface="Inter"/>
              </a:rPr>
              <a:t>Digite aqui o texto da conclusão/das conclusões. Digite aqui o texto da conclusão/das conclusões Digite aqui o texto da conclusão/das conclusões Digite aqui o texto da conclusão/das conclusões Digite aqui o texto da conclusão/das conclusões Digite aqui o texto da conclusão/das conclusões Digite aqui o texto da conclusão/das conclusões Digite aqui o texto da conclusão/das conclusões Digite aqui o texto da conclusão/das conclusões Digite aqui o texto da conclusão/das conclusões.</a:t>
            </a:r>
          </a:p>
          <a:p>
            <a:pPr marL="0" marR="0" lvl="0" indent="0" algn="just" rtl="0">
              <a:lnSpc>
                <a:spcPct val="100000"/>
              </a:lnSpc>
              <a:spcBef>
                <a:spcPts val="1800"/>
              </a:spcBef>
              <a:spcAft>
                <a:spcPts val="0"/>
              </a:spcAft>
              <a:buNone/>
            </a:pPr>
            <a:r>
              <a:rPr lang="pt-BR" sz="3200" b="1" i="0" u="none" strike="noStrike" cap="none" dirty="0">
                <a:solidFill>
                  <a:srgbClr val="000000"/>
                </a:solidFill>
                <a:latin typeface="Arial" panose="020B0604020202020204" pitchFamily="34" charset="0"/>
                <a:ea typeface="Inter"/>
                <a:cs typeface="Arial" panose="020B0604020202020204" pitchFamily="34" charset="0"/>
                <a:sym typeface="Inter"/>
              </a:rPr>
              <a:t>Referências:</a:t>
            </a:r>
            <a:r>
              <a:rPr lang="pt-BR" sz="3200" dirty="0">
                <a:solidFill>
                  <a:srgbClr val="000000"/>
                </a:solidFill>
                <a:latin typeface="Arial" panose="020B0604020202020204" pitchFamily="34" charset="0"/>
                <a:ea typeface="Inter"/>
                <a:cs typeface="Arial" panose="020B0604020202020204" pitchFamily="34" charset="0"/>
                <a:sym typeface="Inter"/>
              </a:rPr>
              <a:t> Textos das referências. Textos das referências. Textos das referências. Textos das referências. Textos das referências. Textos das referências. Textos das referências. Textos das referências. Textos das referências. Textos das referências. Textos das referências. Textos das referências. Textos das referências.</a:t>
            </a:r>
            <a:endParaRPr lang="pt-BR" sz="3200" b="0" i="0" u="none" strike="noStrike" cap="none" dirty="0">
              <a:solidFill>
                <a:srgbClr val="000000"/>
              </a:solidFill>
              <a:latin typeface="Arial" panose="020B0604020202020204" pitchFamily="34" charset="0"/>
              <a:ea typeface="Inter"/>
              <a:cs typeface="Arial" panose="020B0604020202020204" pitchFamily="34" charset="0"/>
              <a:sym typeface="Inter"/>
            </a:endParaRPr>
          </a:p>
        </p:txBody>
      </p:sp>
    </p:spTree>
    <p:extLst>
      <p:ext uri="{BB962C8B-B14F-4D97-AF65-F5344CB8AC3E}">
        <p14:creationId xmlns:p14="http://schemas.microsoft.com/office/powerpoint/2010/main" val="1329447101"/>
      </p:ext>
    </p:extLst>
  </p:cSld>
  <p:clrMapOvr>
    <a:masterClrMapping/>
  </p:clrMapOvr>
</p:sld>
</file>

<file path=ppt/theme/theme1.xml><?xml version="1.0" encoding="utf-8"?>
<a:theme xmlns:a="http://schemas.openxmlformats.org/drawingml/2006/main" name="Tema do Office">
  <a:themeElements>
    <a:clrScheme name="Tema do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o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414</TotalTime>
  <Words>626</Words>
  <Application>Microsoft Office PowerPoint</Application>
  <PresentationFormat>Personalizar</PresentationFormat>
  <Paragraphs>9</Paragraphs>
  <Slides>1</Slides>
  <Notes>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vt:i4>
      </vt:variant>
    </vt:vector>
  </HeadingPairs>
  <TitlesOfParts>
    <vt:vector size="5" baseType="lpstr">
      <vt:lpstr>Arial</vt:lpstr>
      <vt:lpstr>Calibri Light</vt:lpstr>
      <vt:lpstr>Calibri</vt:lpstr>
      <vt:lpstr>Tema do Office</vt:lpstr>
      <vt:lpstr>AUTOR 1, AUTOR 2, AUTOR 3 (O NOME DOS AUTORES DEVE VIR EM LETRAS MAIÚSCULAS, CENTRALIZADO E EM FONTE ARIAL. O NOME DO AUTOR PRINCIPAL DEVE SER IDENTIFICADO COM UM ASTERISCO(*)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Título autores local onde foi realizado o trabalho</dc:title>
  <dc:creator>Marcos Antônio dos Santos</dc:creator>
  <cp:lastModifiedBy>Wesley Victor Pereira</cp:lastModifiedBy>
  <cp:revision>44</cp:revision>
  <cp:lastPrinted>2018-03-07T18:00:29Z</cp:lastPrinted>
  <dcterms:created xsi:type="dcterms:W3CDTF">2015-03-25T18:02:17Z</dcterms:created>
  <dcterms:modified xsi:type="dcterms:W3CDTF">2026-09-09T21:07:32Z</dcterms:modified>
</cp:coreProperties>
</file>